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3" r:id="rId1"/>
  </p:sldMasterIdLst>
  <p:notesMasterIdLst>
    <p:notesMasterId r:id="rId27"/>
  </p:notesMasterIdLst>
  <p:sldIdLst>
    <p:sldId id="256" r:id="rId2"/>
    <p:sldId id="269" r:id="rId3"/>
    <p:sldId id="258" r:id="rId4"/>
    <p:sldId id="272" r:id="rId5"/>
    <p:sldId id="259" r:id="rId6"/>
    <p:sldId id="266" r:id="rId7"/>
    <p:sldId id="270" r:id="rId8"/>
    <p:sldId id="260" r:id="rId9"/>
    <p:sldId id="271" r:id="rId10"/>
    <p:sldId id="265" r:id="rId11"/>
    <p:sldId id="261" r:id="rId12"/>
    <p:sldId id="277" r:id="rId13"/>
    <p:sldId id="280" r:id="rId14"/>
    <p:sldId id="278" r:id="rId15"/>
    <p:sldId id="279" r:id="rId16"/>
    <p:sldId id="263" r:id="rId17"/>
    <p:sldId id="274" r:id="rId18"/>
    <p:sldId id="275" r:id="rId19"/>
    <p:sldId id="282" r:id="rId20"/>
    <p:sldId id="284" r:id="rId21"/>
    <p:sldId id="283" r:id="rId22"/>
    <p:sldId id="267" r:id="rId23"/>
    <p:sldId id="281" r:id="rId24"/>
    <p:sldId id="262" r:id="rId25"/>
    <p:sldId id="276" r:id="rId26"/>
  </p:sldIdLst>
  <p:sldSz cx="9144000" cy="5143500" type="screen16x9"/>
  <p:notesSz cx="6858000" cy="9144000"/>
  <p:embeddedFontLst>
    <p:embeddedFont>
      <p:font typeface="Lato" panose="020F0502020204030203" pitchFamily="34" charset="0"/>
      <p:regular r:id="rId28"/>
      <p:bold r:id="rId29"/>
      <p:italic r:id="rId30"/>
      <p:boldItalic r:id="rId31"/>
    </p:embeddedFont>
    <p:embeddedFont>
      <p:font typeface="Raleway" pitchFamily="2" charset="0"/>
      <p:regular r:id="rId32"/>
      <p:bold r:id="rId33"/>
      <p:italic r:id="rId34"/>
      <p:boldItalic r:id="rId3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DA5F4A3-7FD6-4130-A770-AE657FD1488A}">
  <a:tblStyle styleId="{DDA5F4A3-7FD6-4130-A770-AE657FD1488A}"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510" autoAdjust="0"/>
    <p:restoredTop sz="94660"/>
  </p:normalViewPr>
  <p:slideViewPr>
    <p:cSldViewPr snapToGrid="0">
      <p:cViewPr varScale="1">
        <p:scale>
          <a:sx n="108" d="100"/>
          <a:sy n="108" d="100"/>
        </p:scale>
        <p:origin x="614" y="8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6.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font" Target="fonts/font8.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25f6af9dd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25f6af9dd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1d9c67055b_0_1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1d9c67055b_0_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844280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1d9c67055b_0_1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1d9c67055b_0_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871093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13c3fcf539f_0_3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13c3fcf539f_0_3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13c3fcf539f_0_3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 name="Google Shape;171;g13c3fcf539f_0_3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00102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13c3fcf539f_0_3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 name="Google Shape;171;g13c3fcf539f_0_3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951584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13c3fcf539f_0_3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 name="Google Shape;171;g13c3fcf539f_0_3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1d9c67055b_0_1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1d9c67055b_0_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13c3fcf539f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13c3fcf539f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13c3fcf539f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13c3fcf539f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387534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1d9c67055b_0_1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1d9c67055b_0_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1d9c67055b_0_1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1d9c67055b_0_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378980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13c3fcf539f_0_3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 name="Google Shape;164;g13c3fcf539f_0_3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1d9c67055b_0_1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1d9c67055b_0_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574378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1d9c67055b_0_1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1d9c67055b_0_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46717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729450" y="1322450"/>
            <a:ext cx="3787800" cy="19881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4000"/>
              <a:buNone/>
              <a:defRPr sz="4000">
                <a:solidFill>
                  <a:schemeClr val="dk2"/>
                </a:solidFill>
              </a:defRPr>
            </a:lvl1pPr>
            <a:lvl2pPr lvl="1" rtl="0">
              <a:spcBef>
                <a:spcPts val="0"/>
              </a:spcBef>
              <a:spcAft>
                <a:spcPts val="0"/>
              </a:spcAft>
              <a:buClr>
                <a:schemeClr val="dk2"/>
              </a:buClr>
              <a:buSzPts val="4000"/>
              <a:buNone/>
              <a:defRPr sz="4000">
                <a:solidFill>
                  <a:schemeClr val="dk2"/>
                </a:solidFill>
              </a:defRPr>
            </a:lvl2pPr>
            <a:lvl3pPr lvl="2" rtl="0">
              <a:spcBef>
                <a:spcPts val="0"/>
              </a:spcBef>
              <a:spcAft>
                <a:spcPts val="0"/>
              </a:spcAft>
              <a:buClr>
                <a:schemeClr val="dk2"/>
              </a:buClr>
              <a:buSzPts val="4000"/>
              <a:buNone/>
              <a:defRPr sz="4000">
                <a:solidFill>
                  <a:schemeClr val="dk2"/>
                </a:solidFill>
              </a:defRPr>
            </a:lvl3pPr>
            <a:lvl4pPr lvl="3" rtl="0">
              <a:spcBef>
                <a:spcPts val="0"/>
              </a:spcBef>
              <a:spcAft>
                <a:spcPts val="0"/>
              </a:spcAft>
              <a:buClr>
                <a:schemeClr val="dk2"/>
              </a:buClr>
              <a:buSzPts val="4000"/>
              <a:buNone/>
              <a:defRPr sz="4000">
                <a:solidFill>
                  <a:schemeClr val="dk2"/>
                </a:solidFill>
              </a:defRPr>
            </a:lvl4pPr>
            <a:lvl5pPr lvl="4" rtl="0">
              <a:spcBef>
                <a:spcPts val="0"/>
              </a:spcBef>
              <a:spcAft>
                <a:spcPts val="0"/>
              </a:spcAft>
              <a:buClr>
                <a:schemeClr val="dk2"/>
              </a:buClr>
              <a:buSzPts val="4000"/>
              <a:buNone/>
              <a:defRPr sz="4000">
                <a:solidFill>
                  <a:schemeClr val="dk2"/>
                </a:solidFill>
              </a:defRPr>
            </a:lvl5pPr>
            <a:lvl6pPr lvl="5" rtl="0">
              <a:spcBef>
                <a:spcPts val="0"/>
              </a:spcBef>
              <a:spcAft>
                <a:spcPts val="0"/>
              </a:spcAft>
              <a:buClr>
                <a:schemeClr val="dk2"/>
              </a:buClr>
              <a:buSzPts val="4000"/>
              <a:buNone/>
              <a:defRPr sz="4000">
                <a:solidFill>
                  <a:schemeClr val="dk2"/>
                </a:solidFill>
              </a:defRPr>
            </a:lvl6pPr>
            <a:lvl7pPr lvl="6" rtl="0">
              <a:spcBef>
                <a:spcPts val="0"/>
              </a:spcBef>
              <a:spcAft>
                <a:spcPts val="0"/>
              </a:spcAft>
              <a:buClr>
                <a:schemeClr val="dk2"/>
              </a:buClr>
              <a:buSzPts val="4000"/>
              <a:buNone/>
              <a:defRPr sz="4000">
                <a:solidFill>
                  <a:schemeClr val="dk2"/>
                </a:solidFill>
              </a:defRPr>
            </a:lvl7pPr>
            <a:lvl8pPr lvl="7" rtl="0">
              <a:spcBef>
                <a:spcPts val="0"/>
              </a:spcBef>
              <a:spcAft>
                <a:spcPts val="0"/>
              </a:spcAft>
              <a:buClr>
                <a:schemeClr val="dk2"/>
              </a:buClr>
              <a:buSzPts val="4000"/>
              <a:buNone/>
              <a:defRPr sz="4000">
                <a:solidFill>
                  <a:schemeClr val="dk2"/>
                </a:solidFill>
              </a:defRPr>
            </a:lvl8pPr>
            <a:lvl9pPr lvl="8" rtl="0">
              <a:spcBef>
                <a:spcPts val="0"/>
              </a:spcBef>
              <a:spcAft>
                <a:spcPts val="0"/>
              </a:spcAft>
              <a:buClr>
                <a:schemeClr val="dk2"/>
              </a:buClr>
              <a:buSzPts val="4000"/>
              <a:buNone/>
              <a:defRPr sz="4000">
                <a:solidFill>
                  <a:schemeClr val="dk2"/>
                </a:solidFill>
              </a:defRPr>
            </a:lvl9pPr>
          </a:lstStyle>
          <a:p>
            <a:endParaRPr/>
          </a:p>
        </p:txBody>
      </p:sp>
      <p:sp>
        <p:nvSpPr>
          <p:cNvPr id="11" name="Google Shape;11;p2"/>
          <p:cNvSpPr txBox="1">
            <a:spLocks noGrp="1"/>
          </p:cNvSpPr>
          <p:nvPr>
            <p:ph type="subTitle" idx="1"/>
          </p:nvPr>
        </p:nvSpPr>
        <p:spPr>
          <a:xfrm>
            <a:off x="729595" y="3401500"/>
            <a:ext cx="3787800" cy="541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12" name="Google Shape;12;p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grpSp>
        <p:nvGrpSpPr>
          <p:cNvPr id="13" name="Google Shape;13;p2"/>
          <p:cNvGrpSpPr/>
          <p:nvPr/>
        </p:nvGrpSpPr>
        <p:grpSpPr>
          <a:xfrm>
            <a:off x="830392" y="1191256"/>
            <a:ext cx="745763" cy="45826"/>
            <a:chOff x="4580561" y="2589004"/>
            <a:chExt cx="1064464" cy="25200"/>
          </a:xfrm>
        </p:grpSpPr>
        <p:sp>
          <p:nvSpPr>
            <p:cNvPr id="14" name="Google Shape;14;p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Google Shape;16;p2"/>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title and description 1">
  <p:cSld name="SECTION_TITLE_AND_DESCRIPTION_1">
    <p:spTree>
      <p:nvGrpSpPr>
        <p:cNvPr id="1" name="Shape 99"/>
        <p:cNvGrpSpPr/>
        <p:nvPr/>
      </p:nvGrpSpPr>
      <p:grpSpPr>
        <a:xfrm>
          <a:off x="0" y="0"/>
          <a:ext cx="0" cy="0"/>
          <a:chOff x="0" y="0"/>
          <a:chExt cx="0" cy="0"/>
        </a:xfrm>
      </p:grpSpPr>
      <p:pic>
        <p:nvPicPr>
          <p:cNvPr id="100" name="Google Shape;100;p12" descr="Side view of hands writing in a notebook at a cafe"/>
          <p:cNvPicPr preferRelativeResize="0"/>
          <p:nvPr/>
        </p:nvPicPr>
        <p:blipFill rotWithShape="1">
          <a:blip r:embed="rId2">
            <a:alphaModFix/>
          </a:blip>
          <a:srcRect l="9050" t="12064" r="54351" b="26446"/>
          <a:stretch/>
        </p:blipFill>
        <p:spPr>
          <a:xfrm>
            <a:off x="1" y="-50"/>
            <a:ext cx="4572000" cy="5143501"/>
          </a:xfrm>
          <a:prstGeom prst="rect">
            <a:avLst/>
          </a:prstGeom>
          <a:noFill/>
          <a:ln>
            <a:noFill/>
          </a:ln>
        </p:spPr>
      </p:pic>
      <p:sp>
        <p:nvSpPr>
          <p:cNvPr id="101" name="Google Shape;101;p12"/>
          <p:cNvSpPr/>
          <p:nvPr/>
        </p:nvSpPr>
        <p:spPr>
          <a:xfrm>
            <a:off x="1650" y="0"/>
            <a:ext cx="4568700" cy="5143500"/>
          </a:xfrm>
          <a:prstGeom prst="rect">
            <a:avLst/>
          </a:prstGeom>
          <a:solidFill>
            <a:srgbClr val="178D7D">
              <a:alpha val="68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2" name="Google Shape;102;p12"/>
          <p:cNvGrpSpPr/>
          <p:nvPr/>
        </p:nvGrpSpPr>
        <p:grpSpPr>
          <a:xfrm>
            <a:off x="830392" y="1191256"/>
            <a:ext cx="745763" cy="45826"/>
            <a:chOff x="4580561" y="2589004"/>
            <a:chExt cx="1064464" cy="25200"/>
          </a:xfrm>
        </p:grpSpPr>
        <p:sp>
          <p:nvSpPr>
            <p:cNvPr id="103" name="Google Shape;103;p12"/>
            <p:cNvSpPr/>
            <p:nvPr/>
          </p:nvSpPr>
          <p:spPr>
            <a:xfrm rot="-5400000">
              <a:off x="5366325" y="2335504"/>
              <a:ext cx="25200" cy="5322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2"/>
            <p:cNvSpPr/>
            <p:nvPr/>
          </p:nvSpPr>
          <p:spPr>
            <a:xfrm rot="-5400000">
              <a:off x="4836311" y="2333254"/>
              <a:ext cx="25200" cy="5367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5" name="Google Shape;105;p12"/>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FFFF"/>
              </a:buClr>
              <a:buSzPts val="3000"/>
              <a:buNone/>
              <a:defRPr sz="3000">
                <a:solidFill>
                  <a:srgbClr val="FFFFFF"/>
                </a:solidFill>
              </a:defRPr>
            </a:lvl1pPr>
            <a:lvl2pPr lvl="1" rtl="0">
              <a:spcBef>
                <a:spcPts val="0"/>
              </a:spcBef>
              <a:spcAft>
                <a:spcPts val="0"/>
              </a:spcAft>
              <a:buClr>
                <a:srgbClr val="FFFFFF"/>
              </a:buClr>
              <a:buSzPts val="3000"/>
              <a:buNone/>
              <a:defRPr sz="3000">
                <a:solidFill>
                  <a:srgbClr val="FFFFFF"/>
                </a:solidFill>
              </a:defRPr>
            </a:lvl2pPr>
            <a:lvl3pPr lvl="2" rtl="0">
              <a:spcBef>
                <a:spcPts val="0"/>
              </a:spcBef>
              <a:spcAft>
                <a:spcPts val="0"/>
              </a:spcAft>
              <a:buClr>
                <a:srgbClr val="FFFFFF"/>
              </a:buClr>
              <a:buSzPts val="3000"/>
              <a:buNone/>
              <a:defRPr sz="3000">
                <a:solidFill>
                  <a:srgbClr val="FFFFFF"/>
                </a:solidFill>
              </a:defRPr>
            </a:lvl3pPr>
            <a:lvl4pPr lvl="3" rtl="0">
              <a:spcBef>
                <a:spcPts val="0"/>
              </a:spcBef>
              <a:spcAft>
                <a:spcPts val="0"/>
              </a:spcAft>
              <a:buClr>
                <a:srgbClr val="FFFFFF"/>
              </a:buClr>
              <a:buSzPts val="3000"/>
              <a:buNone/>
              <a:defRPr sz="3000">
                <a:solidFill>
                  <a:srgbClr val="FFFFFF"/>
                </a:solidFill>
              </a:defRPr>
            </a:lvl4pPr>
            <a:lvl5pPr lvl="4" rtl="0">
              <a:spcBef>
                <a:spcPts val="0"/>
              </a:spcBef>
              <a:spcAft>
                <a:spcPts val="0"/>
              </a:spcAft>
              <a:buClr>
                <a:srgbClr val="FFFFFF"/>
              </a:buClr>
              <a:buSzPts val="3000"/>
              <a:buNone/>
              <a:defRPr sz="3000">
                <a:solidFill>
                  <a:srgbClr val="FFFFFF"/>
                </a:solidFill>
              </a:defRPr>
            </a:lvl5pPr>
            <a:lvl6pPr lvl="5" rtl="0">
              <a:spcBef>
                <a:spcPts val="0"/>
              </a:spcBef>
              <a:spcAft>
                <a:spcPts val="0"/>
              </a:spcAft>
              <a:buClr>
                <a:srgbClr val="FFFFFF"/>
              </a:buClr>
              <a:buSzPts val="3000"/>
              <a:buNone/>
              <a:defRPr sz="3000">
                <a:solidFill>
                  <a:srgbClr val="FFFFFF"/>
                </a:solidFill>
              </a:defRPr>
            </a:lvl6pPr>
            <a:lvl7pPr lvl="6" rtl="0">
              <a:spcBef>
                <a:spcPts val="0"/>
              </a:spcBef>
              <a:spcAft>
                <a:spcPts val="0"/>
              </a:spcAft>
              <a:buClr>
                <a:srgbClr val="FFFFFF"/>
              </a:buClr>
              <a:buSzPts val="3000"/>
              <a:buNone/>
              <a:defRPr sz="3000">
                <a:solidFill>
                  <a:srgbClr val="FFFFFF"/>
                </a:solidFill>
              </a:defRPr>
            </a:lvl7pPr>
            <a:lvl8pPr lvl="7" rtl="0">
              <a:spcBef>
                <a:spcPts val="0"/>
              </a:spcBef>
              <a:spcAft>
                <a:spcPts val="0"/>
              </a:spcAft>
              <a:buClr>
                <a:srgbClr val="FFFFFF"/>
              </a:buClr>
              <a:buSzPts val="3000"/>
              <a:buNone/>
              <a:defRPr sz="3000">
                <a:solidFill>
                  <a:srgbClr val="FFFFFF"/>
                </a:solidFill>
              </a:defRPr>
            </a:lvl8pPr>
            <a:lvl9pPr lvl="8" rtl="0">
              <a:spcBef>
                <a:spcPts val="0"/>
              </a:spcBef>
              <a:spcAft>
                <a:spcPts val="0"/>
              </a:spcAft>
              <a:buClr>
                <a:srgbClr val="FFFFFF"/>
              </a:buClr>
              <a:buSzPts val="3000"/>
              <a:buNone/>
              <a:defRPr sz="3000">
                <a:solidFill>
                  <a:srgbClr val="FFFFFF"/>
                </a:solidFill>
              </a:defRPr>
            </a:lvl9pPr>
          </a:lstStyle>
          <a:p>
            <a:endParaRPr/>
          </a:p>
        </p:txBody>
      </p:sp>
      <p:sp>
        <p:nvSpPr>
          <p:cNvPr id="106" name="Google Shape;106;p12"/>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FFFFF"/>
              </a:buClr>
              <a:buSzPts val="1600"/>
              <a:buNone/>
              <a:defRPr sz="1600">
                <a:solidFill>
                  <a:srgbClr val="FFFFFF"/>
                </a:solidFill>
              </a:defRPr>
            </a:lvl1pPr>
            <a:lvl2pPr lvl="1" rtl="0">
              <a:lnSpc>
                <a:spcPct val="100000"/>
              </a:lnSpc>
              <a:spcBef>
                <a:spcPts val="0"/>
              </a:spcBef>
              <a:spcAft>
                <a:spcPts val="0"/>
              </a:spcAft>
              <a:buClr>
                <a:srgbClr val="FFFFFF"/>
              </a:buClr>
              <a:buSzPts val="1600"/>
              <a:buNone/>
              <a:defRPr sz="1600">
                <a:solidFill>
                  <a:srgbClr val="FFFFFF"/>
                </a:solidFill>
              </a:defRPr>
            </a:lvl2pPr>
            <a:lvl3pPr lvl="2" rtl="0">
              <a:lnSpc>
                <a:spcPct val="100000"/>
              </a:lnSpc>
              <a:spcBef>
                <a:spcPts val="0"/>
              </a:spcBef>
              <a:spcAft>
                <a:spcPts val="0"/>
              </a:spcAft>
              <a:buClr>
                <a:srgbClr val="FFFFFF"/>
              </a:buClr>
              <a:buSzPts val="1600"/>
              <a:buNone/>
              <a:defRPr sz="1600">
                <a:solidFill>
                  <a:srgbClr val="FFFFFF"/>
                </a:solidFill>
              </a:defRPr>
            </a:lvl3pPr>
            <a:lvl4pPr lvl="3" rtl="0">
              <a:lnSpc>
                <a:spcPct val="100000"/>
              </a:lnSpc>
              <a:spcBef>
                <a:spcPts val="0"/>
              </a:spcBef>
              <a:spcAft>
                <a:spcPts val="0"/>
              </a:spcAft>
              <a:buClr>
                <a:srgbClr val="FFFFFF"/>
              </a:buClr>
              <a:buSzPts val="1600"/>
              <a:buNone/>
              <a:defRPr sz="1600">
                <a:solidFill>
                  <a:srgbClr val="FFFFFF"/>
                </a:solidFill>
              </a:defRPr>
            </a:lvl4pPr>
            <a:lvl5pPr lvl="4" rtl="0">
              <a:lnSpc>
                <a:spcPct val="100000"/>
              </a:lnSpc>
              <a:spcBef>
                <a:spcPts val="0"/>
              </a:spcBef>
              <a:spcAft>
                <a:spcPts val="0"/>
              </a:spcAft>
              <a:buClr>
                <a:srgbClr val="FFFFFF"/>
              </a:buClr>
              <a:buSzPts val="1600"/>
              <a:buNone/>
              <a:defRPr sz="1600">
                <a:solidFill>
                  <a:srgbClr val="FFFFFF"/>
                </a:solidFill>
              </a:defRPr>
            </a:lvl5pPr>
            <a:lvl6pPr lvl="5" rtl="0">
              <a:lnSpc>
                <a:spcPct val="100000"/>
              </a:lnSpc>
              <a:spcBef>
                <a:spcPts val="0"/>
              </a:spcBef>
              <a:spcAft>
                <a:spcPts val="0"/>
              </a:spcAft>
              <a:buClr>
                <a:srgbClr val="FFFFFF"/>
              </a:buClr>
              <a:buSzPts val="1600"/>
              <a:buNone/>
              <a:defRPr sz="1600">
                <a:solidFill>
                  <a:srgbClr val="FFFFFF"/>
                </a:solidFill>
              </a:defRPr>
            </a:lvl6pPr>
            <a:lvl7pPr lvl="6" rtl="0">
              <a:lnSpc>
                <a:spcPct val="100000"/>
              </a:lnSpc>
              <a:spcBef>
                <a:spcPts val="0"/>
              </a:spcBef>
              <a:spcAft>
                <a:spcPts val="0"/>
              </a:spcAft>
              <a:buClr>
                <a:srgbClr val="FFFFFF"/>
              </a:buClr>
              <a:buSzPts val="1600"/>
              <a:buNone/>
              <a:defRPr sz="1600">
                <a:solidFill>
                  <a:srgbClr val="FFFFFF"/>
                </a:solidFill>
              </a:defRPr>
            </a:lvl7pPr>
            <a:lvl8pPr lvl="7" rtl="0">
              <a:lnSpc>
                <a:spcPct val="100000"/>
              </a:lnSpc>
              <a:spcBef>
                <a:spcPts val="0"/>
              </a:spcBef>
              <a:spcAft>
                <a:spcPts val="0"/>
              </a:spcAft>
              <a:buClr>
                <a:srgbClr val="FFFFFF"/>
              </a:buClr>
              <a:buSzPts val="1600"/>
              <a:buNone/>
              <a:defRPr sz="1600">
                <a:solidFill>
                  <a:srgbClr val="FFFFFF"/>
                </a:solidFill>
              </a:defRPr>
            </a:lvl8pPr>
            <a:lvl9pPr lvl="8" rtl="0">
              <a:lnSpc>
                <a:spcPct val="100000"/>
              </a:lnSpc>
              <a:spcBef>
                <a:spcPts val="0"/>
              </a:spcBef>
              <a:spcAft>
                <a:spcPts val="0"/>
              </a:spcAft>
              <a:buClr>
                <a:srgbClr val="FFFFFF"/>
              </a:buClr>
              <a:buSzPts val="1600"/>
              <a:buNone/>
              <a:defRPr sz="1600">
                <a:solidFill>
                  <a:srgbClr val="FFFFFF"/>
                </a:solidFill>
              </a:defRPr>
            </a:lvl9pPr>
          </a:lstStyle>
          <a:p>
            <a:endParaRPr/>
          </a:p>
        </p:txBody>
      </p:sp>
      <p:sp>
        <p:nvSpPr>
          <p:cNvPr id="107" name="Google Shape;107;p12"/>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
        <p:nvSpPr>
          <p:cNvPr id="108" name="Google Shape;108;p12"/>
          <p:cNvSpPr txBox="1">
            <a:spLocks noGrp="1"/>
          </p:cNvSpPr>
          <p:nvPr>
            <p:ph type="sldNum" idx="12"/>
          </p:nvPr>
        </p:nvSpPr>
        <p:spPr>
          <a:xfrm>
            <a:off x="8536300" y="4749850"/>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title and description 1 2">
  <p:cSld name="SECTION_TITLE_AND_DESCRIPTION_1_2">
    <p:spTree>
      <p:nvGrpSpPr>
        <p:cNvPr id="1" name="Shape 109"/>
        <p:cNvGrpSpPr/>
        <p:nvPr/>
      </p:nvGrpSpPr>
      <p:grpSpPr>
        <a:xfrm>
          <a:off x="0" y="0"/>
          <a:ext cx="0" cy="0"/>
          <a:chOff x="0" y="0"/>
          <a:chExt cx="0" cy="0"/>
        </a:xfrm>
      </p:grpSpPr>
      <p:pic>
        <p:nvPicPr>
          <p:cNvPr id="110" name="Google Shape;110;p13"/>
          <p:cNvPicPr preferRelativeResize="0"/>
          <p:nvPr/>
        </p:nvPicPr>
        <p:blipFill rotWithShape="1">
          <a:blip r:embed="rId2">
            <a:alphaModFix/>
          </a:blip>
          <a:srcRect l="31883" t="8096" r="25713"/>
          <a:stretch/>
        </p:blipFill>
        <p:spPr>
          <a:xfrm>
            <a:off x="0" y="0"/>
            <a:ext cx="4575250" cy="5143500"/>
          </a:xfrm>
          <a:prstGeom prst="rect">
            <a:avLst/>
          </a:prstGeom>
          <a:noFill/>
          <a:ln>
            <a:noFill/>
          </a:ln>
        </p:spPr>
      </p:pic>
      <p:sp>
        <p:nvSpPr>
          <p:cNvPr id="111" name="Google Shape;111;p13"/>
          <p:cNvSpPr/>
          <p:nvPr/>
        </p:nvSpPr>
        <p:spPr>
          <a:xfrm>
            <a:off x="-75" y="0"/>
            <a:ext cx="4572000" cy="5143500"/>
          </a:xfrm>
          <a:prstGeom prst="rect">
            <a:avLst/>
          </a:prstGeom>
          <a:solidFill>
            <a:srgbClr val="178D7D">
              <a:alpha val="68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2" name="Google Shape;112;p13"/>
          <p:cNvGrpSpPr/>
          <p:nvPr/>
        </p:nvGrpSpPr>
        <p:grpSpPr>
          <a:xfrm>
            <a:off x="830392" y="1191256"/>
            <a:ext cx="745763" cy="45826"/>
            <a:chOff x="4580561" y="2589004"/>
            <a:chExt cx="1064464" cy="25200"/>
          </a:xfrm>
        </p:grpSpPr>
        <p:sp>
          <p:nvSpPr>
            <p:cNvPr id="113" name="Google Shape;113;p13"/>
            <p:cNvSpPr/>
            <p:nvPr/>
          </p:nvSpPr>
          <p:spPr>
            <a:xfrm rot="-5400000">
              <a:off x="5366325" y="2335504"/>
              <a:ext cx="25200" cy="5322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3"/>
            <p:cNvSpPr/>
            <p:nvPr/>
          </p:nvSpPr>
          <p:spPr>
            <a:xfrm rot="-5400000">
              <a:off x="4836311" y="2333254"/>
              <a:ext cx="25200" cy="5367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5" name="Google Shape;115;p13"/>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FFFF"/>
              </a:buClr>
              <a:buSzPts val="3000"/>
              <a:buNone/>
              <a:defRPr sz="3000">
                <a:solidFill>
                  <a:srgbClr val="FFFFFF"/>
                </a:solidFill>
              </a:defRPr>
            </a:lvl1pPr>
            <a:lvl2pPr lvl="1" rtl="0">
              <a:spcBef>
                <a:spcPts val="0"/>
              </a:spcBef>
              <a:spcAft>
                <a:spcPts val="0"/>
              </a:spcAft>
              <a:buClr>
                <a:srgbClr val="FFFFFF"/>
              </a:buClr>
              <a:buSzPts val="3000"/>
              <a:buNone/>
              <a:defRPr sz="3000">
                <a:solidFill>
                  <a:srgbClr val="FFFFFF"/>
                </a:solidFill>
              </a:defRPr>
            </a:lvl2pPr>
            <a:lvl3pPr lvl="2" rtl="0">
              <a:spcBef>
                <a:spcPts val="0"/>
              </a:spcBef>
              <a:spcAft>
                <a:spcPts val="0"/>
              </a:spcAft>
              <a:buClr>
                <a:srgbClr val="FFFFFF"/>
              </a:buClr>
              <a:buSzPts val="3000"/>
              <a:buNone/>
              <a:defRPr sz="3000">
                <a:solidFill>
                  <a:srgbClr val="FFFFFF"/>
                </a:solidFill>
              </a:defRPr>
            </a:lvl3pPr>
            <a:lvl4pPr lvl="3" rtl="0">
              <a:spcBef>
                <a:spcPts val="0"/>
              </a:spcBef>
              <a:spcAft>
                <a:spcPts val="0"/>
              </a:spcAft>
              <a:buClr>
                <a:srgbClr val="FFFFFF"/>
              </a:buClr>
              <a:buSzPts val="3000"/>
              <a:buNone/>
              <a:defRPr sz="3000">
                <a:solidFill>
                  <a:srgbClr val="FFFFFF"/>
                </a:solidFill>
              </a:defRPr>
            </a:lvl4pPr>
            <a:lvl5pPr lvl="4" rtl="0">
              <a:spcBef>
                <a:spcPts val="0"/>
              </a:spcBef>
              <a:spcAft>
                <a:spcPts val="0"/>
              </a:spcAft>
              <a:buClr>
                <a:srgbClr val="FFFFFF"/>
              </a:buClr>
              <a:buSzPts val="3000"/>
              <a:buNone/>
              <a:defRPr sz="3000">
                <a:solidFill>
                  <a:srgbClr val="FFFFFF"/>
                </a:solidFill>
              </a:defRPr>
            </a:lvl5pPr>
            <a:lvl6pPr lvl="5" rtl="0">
              <a:spcBef>
                <a:spcPts val="0"/>
              </a:spcBef>
              <a:spcAft>
                <a:spcPts val="0"/>
              </a:spcAft>
              <a:buClr>
                <a:srgbClr val="FFFFFF"/>
              </a:buClr>
              <a:buSzPts val="3000"/>
              <a:buNone/>
              <a:defRPr sz="3000">
                <a:solidFill>
                  <a:srgbClr val="FFFFFF"/>
                </a:solidFill>
              </a:defRPr>
            </a:lvl6pPr>
            <a:lvl7pPr lvl="6" rtl="0">
              <a:spcBef>
                <a:spcPts val="0"/>
              </a:spcBef>
              <a:spcAft>
                <a:spcPts val="0"/>
              </a:spcAft>
              <a:buClr>
                <a:srgbClr val="FFFFFF"/>
              </a:buClr>
              <a:buSzPts val="3000"/>
              <a:buNone/>
              <a:defRPr sz="3000">
                <a:solidFill>
                  <a:srgbClr val="FFFFFF"/>
                </a:solidFill>
              </a:defRPr>
            </a:lvl7pPr>
            <a:lvl8pPr lvl="7" rtl="0">
              <a:spcBef>
                <a:spcPts val="0"/>
              </a:spcBef>
              <a:spcAft>
                <a:spcPts val="0"/>
              </a:spcAft>
              <a:buClr>
                <a:srgbClr val="FFFFFF"/>
              </a:buClr>
              <a:buSzPts val="3000"/>
              <a:buNone/>
              <a:defRPr sz="3000">
                <a:solidFill>
                  <a:srgbClr val="FFFFFF"/>
                </a:solidFill>
              </a:defRPr>
            </a:lvl8pPr>
            <a:lvl9pPr lvl="8" rtl="0">
              <a:spcBef>
                <a:spcPts val="0"/>
              </a:spcBef>
              <a:spcAft>
                <a:spcPts val="0"/>
              </a:spcAft>
              <a:buClr>
                <a:srgbClr val="FFFFFF"/>
              </a:buClr>
              <a:buSzPts val="3000"/>
              <a:buNone/>
              <a:defRPr sz="3000">
                <a:solidFill>
                  <a:srgbClr val="FFFFFF"/>
                </a:solidFill>
              </a:defRPr>
            </a:lvl9pPr>
          </a:lstStyle>
          <a:p>
            <a:endParaRPr/>
          </a:p>
        </p:txBody>
      </p:sp>
      <p:sp>
        <p:nvSpPr>
          <p:cNvPr id="116" name="Google Shape;116;p13"/>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FFFFF"/>
              </a:buClr>
              <a:buSzPts val="1600"/>
              <a:buNone/>
              <a:defRPr sz="1600">
                <a:solidFill>
                  <a:srgbClr val="FFFFFF"/>
                </a:solidFill>
              </a:defRPr>
            </a:lvl1pPr>
            <a:lvl2pPr lvl="1" rtl="0">
              <a:lnSpc>
                <a:spcPct val="100000"/>
              </a:lnSpc>
              <a:spcBef>
                <a:spcPts val="0"/>
              </a:spcBef>
              <a:spcAft>
                <a:spcPts val="0"/>
              </a:spcAft>
              <a:buClr>
                <a:srgbClr val="FFFFFF"/>
              </a:buClr>
              <a:buSzPts val="1600"/>
              <a:buNone/>
              <a:defRPr sz="1600">
                <a:solidFill>
                  <a:srgbClr val="FFFFFF"/>
                </a:solidFill>
              </a:defRPr>
            </a:lvl2pPr>
            <a:lvl3pPr lvl="2" rtl="0">
              <a:lnSpc>
                <a:spcPct val="100000"/>
              </a:lnSpc>
              <a:spcBef>
                <a:spcPts val="0"/>
              </a:spcBef>
              <a:spcAft>
                <a:spcPts val="0"/>
              </a:spcAft>
              <a:buClr>
                <a:srgbClr val="FFFFFF"/>
              </a:buClr>
              <a:buSzPts val="1600"/>
              <a:buNone/>
              <a:defRPr sz="1600">
                <a:solidFill>
                  <a:srgbClr val="FFFFFF"/>
                </a:solidFill>
              </a:defRPr>
            </a:lvl3pPr>
            <a:lvl4pPr lvl="3" rtl="0">
              <a:lnSpc>
                <a:spcPct val="100000"/>
              </a:lnSpc>
              <a:spcBef>
                <a:spcPts val="0"/>
              </a:spcBef>
              <a:spcAft>
                <a:spcPts val="0"/>
              </a:spcAft>
              <a:buClr>
                <a:srgbClr val="FFFFFF"/>
              </a:buClr>
              <a:buSzPts val="1600"/>
              <a:buNone/>
              <a:defRPr sz="1600">
                <a:solidFill>
                  <a:srgbClr val="FFFFFF"/>
                </a:solidFill>
              </a:defRPr>
            </a:lvl4pPr>
            <a:lvl5pPr lvl="4" rtl="0">
              <a:lnSpc>
                <a:spcPct val="100000"/>
              </a:lnSpc>
              <a:spcBef>
                <a:spcPts val="0"/>
              </a:spcBef>
              <a:spcAft>
                <a:spcPts val="0"/>
              </a:spcAft>
              <a:buClr>
                <a:srgbClr val="FFFFFF"/>
              </a:buClr>
              <a:buSzPts val="1600"/>
              <a:buNone/>
              <a:defRPr sz="1600">
                <a:solidFill>
                  <a:srgbClr val="FFFFFF"/>
                </a:solidFill>
              </a:defRPr>
            </a:lvl5pPr>
            <a:lvl6pPr lvl="5" rtl="0">
              <a:lnSpc>
                <a:spcPct val="100000"/>
              </a:lnSpc>
              <a:spcBef>
                <a:spcPts val="0"/>
              </a:spcBef>
              <a:spcAft>
                <a:spcPts val="0"/>
              </a:spcAft>
              <a:buClr>
                <a:srgbClr val="FFFFFF"/>
              </a:buClr>
              <a:buSzPts val="1600"/>
              <a:buNone/>
              <a:defRPr sz="1600">
                <a:solidFill>
                  <a:srgbClr val="FFFFFF"/>
                </a:solidFill>
              </a:defRPr>
            </a:lvl6pPr>
            <a:lvl7pPr lvl="6" rtl="0">
              <a:lnSpc>
                <a:spcPct val="100000"/>
              </a:lnSpc>
              <a:spcBef>
                <a:spcPts val="0"/>
              </a:spcBef>
              <a:spcAft>
                <a:spcPts val="0"/>
              </a:spcAft>
              <a:buClr>
                <a:srgbClr val="FFFFFF"/>
              </a:buClr>
              <a:buSzPts val="1600"/>
              <a:buNone/>
              <a:defRPr sz="1600">
                <a:solidFill>
                  <a:srgbClr val="FFFFFF"/>
                </a:solidFill>
              </a:defRPr>
            </a:lvl7pPr>
            <a:lvl8pPr lvl="7" rtl="0">
              <a:lnSpc>
                <a:spcPct val="100000"/>
              </a:lnSpc>
              <a:spcBef>
                <a:spcPts val="0"/>
              </a:spcBef>
              <a:spcAft>
                <a:spcPts val="0"/>
              </a:spcAft>
              <a:buClr>
                <a:srgbClr val="FFFFFF"/>
              </a:buClr>
              <a:buSzPts val="1600"/>
              <a:buNone/>
              <a:defRPr sz="1600">
                <a:solidFill>
                  <a:srgbClr val="FFFFFF"/>
                </a:solidFill>
              </a:defRPr>
            </a:lvl8pPr>
            <a:lvl9pPr lvl="8" rtl="0">
              <a:lnSpc>
                <a:spcPct val="100000"/>
              </a:lnSpc>
              <a:spcBef>
                <a:spcPts val="0"/>
              </a:spcBef>
              <a:spcAft>
                <a:spcPts val="0"/>
              </a:spcAft>
              <a:buClr>
                <a:srgbClr val="FFFFFF"/>
              </a:buClr>
              <a:buSzPts val="1600"/>
              <a:buNone/>
              <a:defRPr sz="1600">
                <a:solidFill>
                  <a:srgbClr val="FFFFFF"/>
                </a:solidFill>
              </a:defRPr>
            </a:lvl9pPr>
          </a:lstStyle>
          <a:p>
            <a:endParaRPr/>
          </a:p>
        </p:txBody>
      </p:sp>
      <p:sp>
        <p:nvSpPr>
          <p:cNvPr id="117" name="Google Shape;117;p13"/>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
        <p:nvSpPr>
          <p:cNvPr id="118" name="Google Shape;118;p1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19"/>
        <p:cNvGrpSpPr/>
        <p:nvPr/>
      </p:nvGrpSpPr>
      <p:grpSpPr>
        <a:xfrm>
          <a:off x="0" y="0"/>
          <a:ext cx="0" cy="0"/>
          <a:chOff x="0" y="0"/>
          <a:chExt cx="0" cy="0"/>
        </a:xfrm>
      </p:grpSpPr>
      <p:sp>
        <p:nvSpPr>
          <p:cNvPr id="120" name="Google Shape;120;p14"/>
          <p:cNvSpPr txBox="1">
            <a:spLocks noGrp="1"/>
          </p:cNvSpPr>
          <p:nvPr>
            <p:ph type="body" idx="1"/>
          </p:nvPr>
        </p:nvSpPr>
        <p:spPr>
          <a:xfrm>
            <a:off x="724950" y="4372551"/>
            <a:ext cx="7697400" cy="460500"/>
          </a:xfrm>
          <a:prstGeom prst="rect">
            <a:avLst/>
          </a:prstGeom>
        </p:spPr>
        <p:txBody>
          <a:bodyPr spcFirstLastPara="1" wrap="square" lIns="91425" tIns="91425" rIns="91425" bIns="91425" anchor="ctr" anchorCtr="0">
            <a:noAutofit/>
          </a:bodyPr>
          <a:lstStyle>
            <a:lvl1pPr marL="457200" lvl="0" indent="-228600" rtl="0">
              <a:lnSpc>
                <a:spcPct val="100000"/>
              </a:lnSpc>
              <a:spcBef>
                <a:spcPts val="0"/>
              </a:spcBef>
              <a:spcAft>
                <a:spcPts val="0"/>
              </a:spcAft>
              <a:buSzPts val="1300"/>
              <a:buNone/>
              <a:defRPr/>
            </a:lvl1pPr>
          </a:lstStyle>
          <a:p>
            <a:endParaRPr/>
          </a:p>
        </p:txBody>
      </p:sp>
      <p:sp>
        <p:nvSpPr>
          <p:cNvPr id="121" name="Google Shape;121;p1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122"/>
        <p:cNvGrpSpPr/>
        <p:nvPr/>
      </p:nvGrpSpPr>
      <p:grpSpPr>
        <a:xfrm>
          <a:off x="0" y="0"/>
          <a:ext cx="0" cy="0"/>
          <a:chOff x="0" y="0"/>
          <a:chExt cx="0" cy="0"/>
        </a:xfrm>
      </p:grpSpPr>
      <p:grpSp>
        <p:nvGrpSpPr>
          <p:cNvPr id="123" name="Google Shape;123;p15"/>
          <p:cNvGrpSpPr/>
          <p:nvPr/>
        </p:nvGrpSpPr>
        <p:grpSpPr>
          <a:xfrm>
            <a:off x="830392" y="4169130"/>
            <a:ext cx="745763" cy="45826"/>
            <a:chOff x="4580561" y="2589004"/>
            <a:chExt cx="1064464" cy="25200"/>
          </a:xfrm>
        </p:grpSpPr>
        <p:sp>
          <p:nvSpPr>
            <p:cNvPr id="124" name="Google Shape;124;p15"/>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5"/>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6" name="Google Shape;126;p15"/>
          <p:cNvSpPr txBox="1">
            <a:spLocks noGrp="1"/>
          </p:cNvSpPr>
          <p:nvPr>
            <p:ph type="title" hasCustomPrompt="1"/>
          </p:nvPr>
        </p:nvSpPr>
        <p:spPr>
          <a:xfrm>
            <a:off x="729450" y="733950"/>
            <a:ext cx="7688400" cy="1244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8000"/>
              <a:buNone/>
              <a:defRPr sz="8000">
                <a:solidFill>
                  <a:schemeClr val="lt1"/>
                </a:solidFill>
              </a:defRPr>
            </a:lvl1pPr>
            <a:lvl2pPr lvl="1" rtl="0">
              <a:spcBef>
                <a:spcPts val="0"/>
              </a:spcBef>
              <a:spcAft>
                <a:spcPts val="0"/>
              </a:spcAft>
              <a:buClr>
                <a:schemeClr val="lt1"/>
              </a:buClr>
              <a:buSzPts val="8000"/>
              <a:buNone/>
              <a:defRPr sz="8000">
                <a:solidFill>
                  <a:schemeClr val="lt1"/>
                </a:solidFill>
              </a:defRPr>
            </a:lvl2pPr>
            <a:lvl3pPr lvl="2" rtl="0">
              <a:spcBef>
                <a:spcPts val="0"/>
              </a:spcBef>
              <a:spcAft>
                <a:spcPts val="0"/>
              </a:spcAft>
              <a:buClr>
                <a:schemeClr val="lt1"/>
              </a:buClr>
              <a:buSzPts val="8000"/>
              <a:buNone/>
              <a:defRPr sz="8000">
                <a:solidFill>
                  <a:schemeClr val="lt1"/>
                </a:solidFill>
              </a:defRPr>
            </a:lvl3pPr>
            <a:lvl4pPr lvl="3" rtl="0">
              <a:spcBef>
                <a:spcPts val="0"/>
              </a:spcBef>
              <a:spcAft>
                <a:spcPts val="0"/>
              </a:spcAft>
              <a:buClr>
                <a:schemeClr val="lt1"/>
              </a:buClr>
              <a:buSzPts val="8000"/>
              <a:buNone/>
              <a:defRPr sz="8000">
                <a:solidFill>
                  <a:schemeClr val="lt1"/>
                </a:solidFill>
              </a:defRPr>
            </a:lvl4pPr>
            <a:lvl5pPr lvl="4" rtl="0">
              <a:spcBef>
                <a:spcPts val="0"/>
              </a:spcBef>
              <a:spcAft>
                <a:spcPts val="0"/>
              </a:spcAft>
              <a:buClr>
                <a:schemeClr val="lt1"/>
              </a:buClr>
              <a:buSzPts val="8000"/>
              <a:buNone/>
              <a:defRPr sz="8000">
                <a:solidFill>
                  <a:schemeClr val="lt1"/>
                </a:solidFill>
              </a:defRPr>
            </a:lvl5pPr>
            <a:lvl6pPr lvl="5" rtl="0">
              <a:spcBef>
                <a:spcPts val="0"/>
              </a:spcBef>
              <a:spcAft>
                <a:spcPts val="0"/>
              </a:spcAft>
              <a:buClr>
                <a:schemeClr val="lt1"/>
              </a:buClr>
              <a:buSzPts val="8000"/>
              <a:buNone/>
              <a:defRPr sz="8000">
                <a:solidFill>
                  <a:schemeClr val="lt1"/>
                </a:solidFill>
              </a:defRPr>
            </a:lvl6pPr>
            <a:lvl7pPr lvl="6" rtl="0">
              <a:spcBef>
                <a:spcPts val="0"/>
              </a:spcBef>
              <a:spcAft>
                <a:spcPts val="0"/>
              </a:spcAft>
              <a:buClr>
                <a:schemeClr val="lt1"/>
              </a:buClr>
              <a:buSzPts val="8000"/>
              <a:buNone/>
              <a:defRPr sz="8000">
                <a:solidFill>
                  <a:schemeClr val="lt1"/>
                </a:solidFill>
              </a:defRPr>
            </a:lvl7pPr>
            <a:lvl8pPr lvl="7" rtl="0">
              <a:spcBef>
                <a:spcPts val="0"/>
              </a:spcBef>
              <a:spcAft>
                <a:spcPts val="0"/>
              </a:spcAft>
              <a:buClr>
                <a:schemeClr val="lt1"/>
              </a:buClr>
              <a:buSzPts val="8000"/>
              <a:buNone/>
              <a:defRPr sz="8000">
                <a:solidFill>
                  <a:schemeClr val="lt1"/>
                </a:solidFill>
              </a:defRPr>
            </a:lvl8pPr>
            <a:lvl9pPr lvl="8" rtl="0">
              <a:spcBef>
                <a:spcPts val="0"/>
              </a:spcBef>
              <a:spcAft>
                <a:spcPts val="0"/>
              </a:spcAft>
              <a:buClr>
                <a:schemeClr val="lt1"/>
              </a:buClr>
              <a:buSzPts val="8000"/>
              <a:buNone/>
              <a:defRPr sz="8000">
                <a:solidFill>
                  <a:schemeClr val="lt1"/>
                </a:solidFill>
              </a:defRPr>
            </a:lvl9pPr>
          </a:lstStyle>
          <a:p>
            <a:r>
              <a:t>xx%</a:t>
            </a:r>
          </a:p>
        </p:txBody>
      </p:sp>
      <p:sp>
        <p:nvSpPr>
          <p:cNvPr id="127" name="Google Shape;127;p15"/>
          <p:cNvSpPr txBox="1">
            <a:spLocks noGrp="1"/>
          </p:cNvSpPr>
          <p:nvPr>
            <p:ph type="body" idx="1"/>
          </p:nvPr>
        </p:nvSpPr>
        <p:spPr>
          <a:xfrm>
            <a:off x="729450" y="2272888"/>
            <a:ext cx="7688400" cy="15804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Clr>
                <a:schemeClr val="lt1"/>
              </a:buClr>
              <a:buSzPts val="1300"/>
              <a:buChar char="●"/>
              <a:defRPr>
                <a:solidFill>
                  <a:schemeClr val="lt1"/>
                </a:solidFill>
              </a:defRPr>
            </a:lvl1pPr>
            <a:lvl2pPr marL="914400" lvl="1" indent="-298450" rtl="0">
              <a:spcBef>
                <a:spcPts val="1600"/>
              </a:spcBef>
              <a:spcAft>
                <a:spcPts val="0"/>
              </a:spcAft>
              <a:buClr>
                <a:schemeClr val="lt1"/>
              </a:buClr>
              <a:buSzPts val="1100"/>
              <a:buChar char="○"/>
              <a:defRPr>
                <a:solidFill>
                  <a:schemeClr val="lt1"/>
                </a:solidFill>
              </a:defRPr>
            </a:lvl2pPr>
            <a:lvl3pPr marL="1371600" lvl="2" indent="-298450" rtl="0">
              <a:spcBef>
                <a:spcPts val="1600"/>
              </a:spcBef>
              <a:spcAft>
                <a:spcPts val="0"/>
              </a:spcAft>
              <a:buClr>
                <a:schemeClr val="lt1"/>
              </a:buClr>
              <a:buSzPts val="1100"/>
              <a:buChar char="■"/>
              <a:defRPr>
                <a:solidFill>
                  <a:schemeClr val="lt1"/>
                </a:solidFill>
              </a:defRPr>
            </a:lvl3pPr>
            <a:lvl4pPr marL="1828800" lvl="3" indent="-298450" rtl="0">
              <a:spcBef>
                <a:spcPts val="1600"/>
              </a:spcBef>
              <a:spcAft>
                <a:spcPts val="0"/>
              </a:spcAft>
              <a:buClr>
                <a:schemeClr val="lt1"/>
              </a:buClr>
              <a:buSzPts val="1100"/>
              <a:buChar char="●"/>
              <a:defRPr>
                <a:solidFill>
                  <a:schemeClr val="lt1"/>
                </a:solidFill>
              </a:defRPr>
            </a:lvl4pPr>
            <a:lvl5pPr marL="2286000" lvl="4" indent="-298450" rtl="0">
              <a:spcBef>
                <a:spcPts val="1600"/>
              </a:spcBef>
              <a:spcAft>
                <a:spcPts val="0"/>
              </a:spcAft>
              <a:buClr>
                <a:schemeClr val="lt1"/>
              </a:buClr>
              <a:buSzPts val="1100"/>
              <a:buChar char="○"/>
              <a:defRPr>
                <a:solidFill>
                  <a:schemeClr val="lt1"/>
                </a:solidFill>
              </a:defRPr>
            </a:lvl5pPr>
            <a:lvl6pPr marL="2743200" lvl="5" indent="-298450" rtl="0">
              <a:spcBef>
                <a:spcPts val="1600"/>
              </a:spcBef>
              <a:spcAft>
                <a:spcPts val="0"/>
              </a:spcAft>
              <a:buClr>
                <a:schemeClr val="lt1"/>
              </a:buClr>
              <a:buSzPts val="1100"/>
              <a:buChar char="■"/>
              <a:defRPr>
                <a:solidFill>
                  <a:schemeClr val="lt1"/>
                </a:solidFill>
              </a:defRPr>
            </a:lvl6pPr>
            <a:lvl7pPr marL="3200400" lvl="6" indent="-298450" rtl="0">
              <a:spcBef>
                <a:spcPts val="1600"/>
              </a:spcBef>
              <a:spcAft>
                <a:spcPts val="0"/>
              </a:spcAft>
              <a:buClr>
                <a:schemeClr val="lt1"/>
              </a:buClr>
              <a:buSzPts val="1100"/>
              <a:buChar char="●"/>
              <a:defRPr>
                <a:solidFill>
                  <a:schemeClr val="lt1"/>
                </a:solidFill>
              </a:defRPr>
            </a:lvl7pPr>
            <a:lvl8pPr marL="3657600" lvl="7" indent="-298450" rtl="0">
              <a:spcBef>
                <a:spcPts val="1600"/>
              </a:spcBef>
              <a:spcAft>
                <a:spcPts val="0"/>
              </a:spcAft>
              <a:buClr>
                <a:schemeClr val="lt1"/>
              </a:buClr>
              <a:buSzPts val="1100"/>
              <a:buChar char="○"/>
              <a:defRPr>
                <a:solidFill>
                  <a:schemeClr val="lt1"/>
                </a:solidFill>
              </a:defRPr>
            </a:lvl8pPr>
            <a:lvl9pPr marL="4114800" lvl="8" indent="-298450" rtl="0">
              <a:spcBef>
                <a:spcPts val="1600"/>
              </a:spcBef>
              <a:spcAft>
                <a:spcPts val="1600"/>
              </a:spcAft>
              <a:buClr>
                <a:schemeClr val="lt1"/>
              </a:buClr>
              <a:buSzPts val="1100"/>
              <a:buChar char="■"/>
              <a:defRPr>
                <a:solidFill>
                  <a:schemeClr val="lt1"/>
                </a:solidFill>
              </a:defRPr>
            </a:lvl9pPr>
          </a:lstStyle>
          <a:p>
            <a:endParaRPr/>
          </a:p>
        </p:txBody>
      </p:sp>
      <p:sp>
        <p:nvSpPr>
          <p:cNvPr id="128" name="Google Shape;128;p1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9"/>
        <p:cNvGrpSpPr/>
        <p:nvPr/>
      </p:nvGrpSpPr>
      <p:grpSpPr>
        <a:xfrm>
          <a:off x="0" y="0"/>
          <a:ext cx="0" cy="0"/>
          <a:chOff x="0" y="0"/>
          <a:chExt cx="0" cy="0"/>
        </a:xfrm>
      </p:grpSpPr>
      <p:sp>
        <p:nvSpPr>
          <p:cNvPr id="130" name="Google Shape;130;p1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1">
  <p:cSld name="TITLE_1">
    <p:bg>
      <p:bgPr>
        <a:solidFill>
          <a:schemeClr val="lt2"/>
        </a:solidFill>
        <a:effectLst/>
      </p:bgPr>
    </p:bg>
    <p:spTree>
      <p:nvGrpSpPr>
        <p:cNvPr id="1" name="Shape 17"/>
        <p:cNvGrpSpPr/>
        <p:nvPr/>
      </p:nvGrpSpPr>
      <p:grpSpPr>
        <a:xfrm>
          <a:off x="0" y="0"/>
          <a:ext cx="0" cy="0"/>
          <a:chOff x="0" y="0"/>
          <a:chExt cx="0" cy="0"/>
        </a:xfrm>
      </p:grpSpPr>
      <p:sp>
        <p:nvSpPr>
          <p:cNvPr id="18" name="Google Shape;18;p3"/>
          <p:cNvSpPr txBox="1">
            <a:spLocks noGrp="1"/>
          </p:cNvSpPr>
          <p:nvPr>
            <p:ph type="ctrTitle"/>
          </p:nvPr>
        </p:nvSpPr>
        <p:spPr>
          <a:xfrm>
            <a:off x="729450" y="1322450"/>
            <a:ext cx="3787800" cy="19881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4000"/>
              <a:buNone/>
              <a:defRPr sz="4000">
                <a:solidFill>
                  <a:schemeClr val="dk2"/>
                </a:solidFill>
              </a:defRPr>
            </a:lvl1pPr>
            <a:lvl2pPr lvl="1" rtl="0">
              <a:spcBef>
                <a:spcPts val="0"/>
              </a:spcBef>
              <a:spcAft>
                <a:spcPts val="0"/>
              </a:spcAft>
              <a:buClr>
                <a:schemeClr val="dk2"/>
              </a:buClr>
              <a:buSzPts val="4000"/>
              <a:buNone/>
              <a:defRPr sz="4000">
                <a:solidFill>
                  <a:schemeClr val="dk2"/>
                </a:solidFill>
              </a:defRPr>
            </a:lvl2pPr>
            <a:lvl3pPr lvl="2" rtl="0">
              <a:spcBef>
                <a:spcPts val="0"/>
              </a:spcBef>
              <a:spcAft>
                <a:spcPts val="0"/>
              </a:spcAft>
              <a:buClr>
                <a:schemeClr val="dk2"/>
              </a:buClr>
              <a:buSzPts val="4000"/>
              <a:buNone/>
              <a:defRPr sz="4000">
                <a:solidFill>
                  <a:schemeClr val="dk2"/>
                </a:solidFill>
              </a:defRPr>
            </a:lvl3pPr>
            <a:lvl4pPr lvl="3" rtl="0">
              <a:spcBef>
                <a:spcPts val="0"/>
              </a:spcBef>
              <a:spcAft>
                <a:spcPts val="0"/>
              </a:spcAft>
              <a:buClr>
                <a:schemeClr val="dk2"/>
              </a:buClr>
              <a:buSzPts val="4000"/>
              <a:buNone/>
              <a:defRPr sz="4000">
                <a:solidFill>
                  <a:schemeClr val="dk2"/>
                </a:solidFill>
              </a:defRPr>
            </a:lvl4pPr>
            <a:lvl5pPr lvl="4" rtl="0">
              <a:spcBef>
                <a:spcPts val="0"/>
              </a:spcBef>
              <a:spcAft>
                <a:spcPts val="0"/>
              </a:spcAft>
              <a:buClr>
                <a:schemeClr val="dk2"/>
              </a:buClr>
              <a:buSzPts val="4000"/>
              <a:buNone/>
              <a:defRPr sz="4000">
                <a:solidFill>
                  <a:schemeClr val="dk2"/>
                </a:solidFill>
              </a:defRPr>
            </a:lvl5pPr>
            <a:lvl6pPr lvl="5" rtl="0">
              <a:spcBef>
                <a:spcPts val="0"/>
              </a:spcBef>
              <a:spcAft>
                <a:spcPts val="0"/>
              </a:spcAft>
              <a:buClr>
                <a:schemeClr val="dk2"/>
              </a:buClr>
              <a:buSzPts val="4000"/>
              <a:buNone/>
              <a:defRPr sz="4000">
                <a:solidFill>
                  <a:schemeClr val="dk2"/>
                </a:solidFill>
              </a:defRPr>
            </a:lvl6pPr>
            <a:lvl7pPr lvl="6" rtl="0">
              <a:spcBef>
                <a:spcPts val="0"/>
              </a:spcBef>
              <a:spcAft>
                <a:spcPts val="0"/>
              </a:spcAft>
              <a:buClr>
                <a:schemeClr val="dk2"/>
              </a:buClr>
              <a:buSzPts val="4000"/>
              <a:buNone/>
              <a:defRPr sz="4000">
                <a:solidFill>
                  <a:schemeClr val="dk2"/>
                </a:solidFill>
              </a:defRPr>
            </a:lvl7pPr>
            <a:lvl8pPr lvl="7" rtl="0">
              <a:spcBef>
                <a:spcPts val="0"/>
              </a:spcBef>
              <a:spcAft>
                <a:spcPts val="0"/>
              </a:spcAft>
              <a:buClr>
                <a:schemeClr val="dk2"/>
              </a:buClr>
              <a:buSzPts val="4000"/>
              <a:buNone/>
              <a:defRPr sz="4000">
                <a:solidFill>
                  <a:schemeClr val="dk2"/>
                </a:solidFill>
              </a:defRPr>
            </a:lvl8pPr>
            <a:lvl9pPr lvl="8" rtl="0">
              <a:spcBef>
                <a:spcPts val="0"/>
              </a:spcBef>
              <a:spcAft>
                <a:spcPts val="0"/>
              </a:spcAft>
              <a:buClr>
                <a:schemeClr val="dk2"/>
              </a:buClr>
              <a:buSzPts val="4000"/>
              <a:buNone/>
              <a:defRPr sz="4000">
                <a:solidFill>
                  <a:schemeClr val="dk2"/>
                </a:solidFill>
              </a:defRPr>
            </a:lvl9pPr>
          </a:lstStyle>
          <a:p>
            <a:endParaRPr/>
          </a:p>
        </p:txBody>
      </p:sp>
      <p:sp>
        <p:nvSpPr>
          <p:cNvPr id="19" name="Google Shape;19;p3"/>
          <p:cNvSpPr txBox="1">
            <a:spLocks noGrp="1"/>
          </p:cNvSpPr>
          <p:nvPr>
            <p:ph type="subTitle" idx="1"/>
          </p:nvPr>
        </p:nvSpPr>
        <p:spPr>
          <a:xfrm>
            <a:off x="729595" y="3401500"/>
            <a:ext cx="3787800" cy="541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20" name="Google Shape;20;p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grpSp>
        <p:nvGrpSpPr>
          <p:cNvPr id="21" name="Google Shape;21;p3"/>
          <p:cNvGrpSpPr/>
          <p:nvPr/>
        </p:nvGrpSpPr>
        <p:grpSpPr>
          <a:xfrm>
            <a:off x="830392" y="1191256"/>
            <a:ext cx="745763" cy="45826"/>
            <a:chOff x="4580561" y="2589004"/>
            <a:chExt cx="1064464" cy="25200"/>
          </a:xfrm>
        </p:grpSpPr>
        <p:sp>
          <p:nvSpPr>
            <p:cNvPr id="22" name="Google Shape;22;p3"/>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 name="Google Shape;24;p3"/>
          <p:cNvSpPr/>
          <p:nvPr/>
        </p:nvSpPr>
        <p:spPr>
          <a:xfrm>
            <a:off x="0" y="1"/>
            <a:ext cx="9144000" cy="4671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 name="Google Shape;25;p3"/>
          <p:cNvGrpSpPr/>
          <p:nvPr/>
        </p:nvGrpSpPr>
        <p:grpSpPr>
          <a:xfrm>
            <a:off x="5063108" y="1313285"/>
            <a:ext cx="3459716" cy="2670463"/>
            <a:chOff x="3553042" y="1657806"/>
            <a:chExt cx="3461100" cy="2671532"/>
          </a:xfrm>
        </p:grpSpPr>
        <p:sp>
          <p:nvSpPr>
            <p:cNvPr id="26" name="Google Shape;26;p3"/>
            <p:cNvSpPr/>
            <p:nvPr/>
          </p:nvSpPr>
          <p:spPr>
            <a:xfrm>
              <a:off x="4856024" y="3625653"/>
              <a:ext cx="944700" cy="663300"/>
            </a:xfrm>
            <a:prstGeom prst="trapezoid">
              <a:avLst>
                <a:gd name="adj" fmla="val 2500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rot="10800000">
              <a:off x="4953871" y="3681997"/>
              <a:ext cx="400200" cy="606600"/>
            </a:xfrm>
            <a:prstGeom prst="triangle">
              <a:avLst>
                <a:gd name="adj" fmla="val 96745"/>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a:off x="4767796" y="3681816"/>
              <a:ext cx="163500" cy="606600"/>
            </a:xfrm>
            <a:prstGeom prst="triangle">
              <a:avLst>
                <a:gd name="adj" fmla="val 98558"/>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rot="10800000">
              <a:off x="4678237" y="4276102"/>
              <a:ext cx="1210800" cy="45600"/>
            </a:xfrm>
            <a:prstGeom prst="roundRect">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rot="10800000">
              <a:off x="4668343" y="4283738"/>
              <a:ext cx="1230600" cy="45600"/>
            </a:xfrm>
            <a:prstGeom prst="roundRect">
              <a:avLst>
                <a:gd name="adj" fmla="val 50000"/>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a:off x="4926950" y="3681915"/>
              <a:ext cx="42900" cy="594300"/>
            </a:xfrm>
            <a:prstGeom prst="rect">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a:off x="3553042" y="1674645"/>
              <a:ext cx="3461100" cy="2014500"/>
            </a:xfrm>
            <a:prstGeom prst="roundRect">
              <a:avLst>
                <a:gd name="adj" fmla="val 1882"/>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a:off x="3553042" y="1657806"/>
              <a:ext cx="3461100" cy="2014500"/>
            </a:xfrm>
            <a:prstGeom prst="roundRect">
              <a:avLst>
                <a:gd name="adj" fmla="val 1764"/>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4" name="Google Shape;34;p3" descr="Component Detail"/>
          <p:cNvPicPr preferRelativeResize="0"/>
          <p:nvPr/>
        </p:nvPicPr>
        <p:blipFill rotWithShape="1">
          <a:blip r:embed="rId2">
            <a:alphaModFix/>
          </a:blip>
          <a:srcRect b="25076"/>
          <a:stretch/>
        </p:blipFill>
        <p:spPr>
          <a:xfrm>
            <a:off x="5161725" y="1399791"/>
            <a:ext cx="3262825" cy="1833425"/>
          </a:xfrm>
          <a:prstGeom prst="rect">
            <a:avLst/>
          </a:prstGeom>
          <a:noFill/>
          <a:ln>
            <a:noFill/>
          </a:ln>
        </p:spPr>
      </p:pic>
      <p:sp>
        <p:nvSpPr>
          <p:cNvPr id="35" name="Google Shape;35;p3"/>
          <p:cNvSpPr/>
          <p:nvPr/>
        </p:nvSpPr>
        <p:spPr>
          <a:xfrm flipH="1">
            <a:off x="5156273" y="1401826"/>
            <a:ext cx="3268500" cy="1812900"/>
          </a:xfrm>
          <a:prstGeom prst="rtTriangle">
            <a:avLst/>
          </a:prstGeom>
          <a:solidFill>
            <a:srgbClr val="000000">
              <a:alpha val="3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 name="Google Shape;36;p3"/>
          <p:cNvGrpSpPr/>
          <p:nvPr/>
        </p:nvGrpSpPr>
        <p:grpSpPr>
          <a:xfrm>
            <a:off x="7666681" y="2077877"/>
            <a:ext cx="1148179" cy="2282764"/>
            <a:chOff x="7666681" y="2077877"/>
            <a:chExt cx="1148179" cy="2282764"/>
          </a:xfrm>
        </p:grpSpPr>
        <p:grpSp>
          <p:nvGrpSpPr>
            <p:cNvPr id="37" name="Google Shape;37;p3"/>
            <p:cNvGrpSpPr/>
            <p:nvPr/>
          </p:nvGrpSpPr>
          <p:grpSpPr>
            <a:xfrm>
              <a:off x="7666681" y="2077877"/>
              <a:ext cx="1148179" cy="2282764"/>
              <a:chOff x="3983627" y="1676395"/>
              <a:chExt cx="1449538" cy="2881914"/>
            </a:xfrm>
          </p:grpSpPr>
          <p:sp>
            <p:nvSpPr>
              <p:cNvPr id="38" name="Google Shape;38;p3"/>
              <p:cNvSpPr/>
              <p:nvPr/>
            </p:nvSpPr>
            <p:spPr>
              <a:xfrm rot="-5400000">
                <a:off x="3276827" y="2404608"/>
                <a:ext cx="2860500" cy="1446900"/>
              </a:xfrm>
              <a:prstGeom prst="roundRect">
                <a:avLst>
                  <a:gd name="adj" fmla="val 4551"/>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3"/>
              <p:cNvSpPr/>
              <p:nvPr/>
            </p:nvSpPr>
            <p:spPr>
              <a:xfrm rot="-5400000">
                <a:off x="3279465" y="2383195"/>
                <a:ext cx="2860500" cy="1446900"/>
              </a:xfrm>
              <a:prstGeom prst="roundRect">
                <a:avLst>
                  <a:gd name="adj" fmla="val 4551"/>
                </a:avLst>
              </a:pr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3"/>
              <p:cNvSpPr/>
              <p:nvPr/>
            </p:nvSpPr>
            <p:spPr>
              <a:xfrm>
                <a:off x="4473243" y="4318802"/>
                <a:ext cx="472800" cy="76800"/>
              </a:xfrm>
              <a:prstGeom prst="roundRect">
                <a:avLst>
                  <a:gd name="adj" fmla="val 50000"/>
                </a:avLst>
              </a:prstGeom>
              <a:solidFill>
                <a:srgbClr val="4B4B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1" name="Google Shape;41;p3" descr="Mobile View"/>
            <p:cNvPicPr preferRelativeResize="0"/>
            <p:nvPr/>
          </p:nvPicPr>
          <p:blipFill rotWithShape="1">
            <a:blip r:embed="rId3">
              <a:alphaModFix/>
            </a:blip>
            <a:srcRect t="4362" b="4371"/>
            <a:stretch/>
          </p:blipFill>
          <p:spPr>
            <a:xfrm>
              <a:off x="7720839" y="2222723"/>
              <a:ext cx="1037555" cy="1833418"/>
            </a:xfrm>
            <a:prstGeom prst="rect">
              <a:avLst/>
            </a:prstGeom>
            <a:noFill/>
            <a:ln>
              <a:noFill/>
            </a:ln>
          </p:spPr>
        </p:pic>
        <p:sp>
          <p:nvSpPr>
            <p:cNvPr id="42" name="Google Shape;42;p3"/>
            <p:cNvSpPr/>
            <p:nvPr/>
          </p:nvSpPr>
          <p:spPr>
            <a:xfrm flipH="1">
              <a:off x="7722342" y="2222973"/>
              <a:ext cx="1037700" cy="1833000"/>
            </a:xfrm>
            <a:prstGeom prst="rtTriangle">
              <a:avLst/>
            </a:prstGeom>
            <a:solidFill>
              <a:srgbClr val="000000">
                <a:alpha val="3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9"/>
        <p:cNvGrpSpPr/>
        <p:nvPr/>
      </p:nvGrpSpPr>
      <p:grpSpPr>
        <a:xfrm>
          <a:off x="0" y="0"/>
          <a:ext cx="0" cy="0"/>
          <a:chOff x="0" y="0"/>
          <a:chExt cx="0" cy="0"/>
        </a:xfrm>
      </p:grpSpPr>
      <p:sp>
        <p:nvSpPr>
          <p:cNvPr id="50" name="Google Shape;50;p5"/>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 name="Google Shape;51;p5"/>
          <p:cNvGrpSpPr/>
          <p:nvPr/>
        </p:nvGrpSpPr>
        <p:grpSpPr>
          <a:xfrm>
            <a:off x="830392" y="1191256"/>
            <a:ext cx="745763" cy="45826"/>
            <a:chOff x="4580561" y="2589004"/>
            <a:chExt cx="1064464" cy="25200"/>
          </a:xfrm>
        </p:grpSpPr>
        <p:sp>
          <p:nvSpPr>
            <p:cNvPr id="52" name="Google Shape;52;p5"/>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5"/>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 name="Google Shape;54;p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3000"/>
              <a:buNone/>
              <a:defRPr sz="3000">
                <a:solidFill>
                  <a:schemeClr val="dk2"/>
                </a:solidFill>
              </a:defRPr>
            </a:lvl1pPr>
            <a:lvl2pPr lvl="1" rtl="0">
              <a:spcBef>
                <a:spcPts val="0"/>
              </a:spcBef>
              <a:spcAft>
                <a:spcPts val="0"/>
              </a:spcAft>
              <a:buClr>
                <a:schemeClr val="dk2"/>
              </a:buClr>
              <a:buSzPts val="3000"/>
              <a:buNone/>
              <a:defRPr sz="3000">
                <a:solidFill>
                  <a:schemeClr val="dk2"/>
                </a:solidFill>
              </a:defRPr>
            </a:lvl2pPr>
            <a:lvl3pPr lvl="2" rtl="0">
              <a:spcBef>
                <a:spcPts val="0"/>
              </a:spcBef>
              <a:spcAft>
                <a:spcPts val="0"/>
              </a:spcAft>
              <a:buClr>
                <a:schemeClr val="dk2"/>
              </a:buClr>
              <a:buSzPts val="3000"/>
              <a:buNone/>
              <a:defRPr sz="3000">
                <a:solidFill>
                  <a:schemeClr val="dk2"/>
                </a:solidFill>
              </a:defRPr>
            </a:lvl3pPr>
            <a:lvl4pPr lvl="3" rtl="0">
              <a:spcBef>
                <a:spcPts val="0"/>
              </a:spcBef>
              <a:spcAft>
                <a:spcPts val="0"/>
              </a:spcAft>
              <a:buClr>
                <a:schemeClr val="dk2"/>
              </a:buClr>
              <a:buSzPts val="3000"/>
              <a:buNone/>
              <a:defRPr sz="3000">
                <a:solidFill>
                  <a:schemeClr val="dk2"/>
                </a:solidFill>
              </a:defRPr>
            </a:lvl4pPr>
            <a:lvl5pPr lvl="4" rtl="0">
              <a:spcBef>
                <a:spcPts val="0"/>
              </a:spcBef>
              <a:spcAft>
                <a:spcPts val="0"/>
              </a:spcAft>
              <a:buClr>
                <a:schemeClr val="dk2"/>
              </a:buClr>
              <a:buSzPts val="3000"/>
              <a:buNone/>
              <a:defRPr sz="3000">
                <a:solidFill>
                  <a:schemeClr val="dk2"/>
                </a:solidFill>
              </a:defRPr>
            </a:lvl5pPr>
            <a:lvl6pPr lvl="5" rtl="0">
              <a:spcBef>
                <a:spcPts val="0"/>
              </a:spcBef>
              <a:spcAft>
                <a:spcPts val="0"/>
              </a:spcAft>
              <a:buClr>
                <a:schemeClr val="dk2"/>
              </a:buClr>
              <a:buSzPts val="3000"/>
              <a:buNone/>
              <a:defRPr sz="3000">
                <a:solidFill>
                  <a:schemeClr val="dk2"/>
                </a:solidFill>
              </a:defRPr>
            </a:lvl6pPr>
            <a:lvl7pPr lvl="6" rtl="0">
              <a:spcBef>
                <a:spcPts val="0"/>
              </a:spcBef>
              <a:spcAft>
                <a:spcPts val="0"/>
              </a:spcAft>
              <a:buClr>
                <a:schemeClr val="dk2"/>
              </a:buClr>
              <a:buSzPts val="3000"/>
              <a:buNone/>
              <a:defRPr sz="3000">
                <a:solidFill>
                  <a:schemeClr val="dk2"/>
                </a:solidFill>
              </a:defRPr>
            </a:lvl7pPr>
            <a:lvl8pPr lvl="7" rtl="0">
              <a:spcBef>
                <a:spcPts val="0"/>
              </a:spcBef>
              <a:spcAft>
                <a:spcPts val="0"/>
              </a:spcAft>
              <a:buClr>
                <a:schemeClr val="dk2"/>
              </a:buClr>
              <a:buSzPts val="3000"/>
              <a:buNone/>
              <a:defRPr sz="3000">
                <a:solidFill>
                  <a:schemeClr val="dk2"/>
                </a:solidFill>
              </a:defRPr>
            </a:lvl8pPr>
            <a:lvl9pPr lvl="8" rtl="0">
              <a:spcBef>
                <a:spcPts val="0"/>
              </a:spcBef>
              <a:spcAft>
                <a:spcPts val="0"/>
              </a:spcAft>
              <a:buClr>
                <a:schemeClr val="dk2"/>
              </a:buClr>
              <a:buSzPts val="3000"/>
              <a:buNone/>
              <a:defRPr sz="3000">
                <a:solidFill>
                  <a:schemeClr val="dk2"/>
                </a:solidFill>
              </a:defRPr>
            </a:lvl9pPr>
          </a:lstStyle>
          <a:p>
            <a:endParaRPr/>
          </a:p>
        </p:txBody>
      </p:sp>
      <p:sp>
        <p:nvSpPr>
          <p:cNvPr id="55" name="Google Shape;55;p5"/>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
        <p:nvSpPr>
          <p:cNvPr id="56" name="Google Shape;56;p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57"/>
        <p:cNvGrpSpPr/>
        <p:nvPr/>
      </p:nvGrpSpPr>
      <p:grpSpPr>
        <a:xfrm>
          <a:off x="0" y="0"/>
          <a:ext cx="0" cy="0"/>
          <a:chOff x="0" y="0"/>
          <a:chExt cx="0" cy="0"/>
        </a:xfrm>
      </p:grpSpPr>
      <p:sp>
        <p:nvSpPr>
          <p:cNvPr id="58" name="Google Shape;58;p6"/>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 name="Google Shape;59;p6"/>
          <p:cNvGrpSpPr/>
          <p:nvPr/>
        </p:nvGrpSpPr>
        <p:grpSpPr>
          <a:xfrm>
            <a:off x="830392" y="1191256"/>
            <a:ext cx="745763" cy="45826"/>
            <a:chOff x="4580561" y="2589004"/>
            <a:chExt cx="1064464" cy="25200"/>
          </a:xfrm>
        </p:grpSpPr>
        <p:sp>
          <p:nvSpPr>
            <p:cNvPr id="60" name="Google Shape;60;p6"/>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6"/>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 name="Google Shape;62;p6"/>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3000"/>
              <a:buNone/>
              <a:defRPr sz="3000">
                <a:solidFill>
                  <a:schemeClr val="dk2"/>
                </a:solidFill>
              </a:defRPr>
            </a:lvl1pPr>
            <a:lvl2pPr lvl="1" rtl="0">
              <a:spcBef>
                <a:spcPts val="0"/>
              </a:spcBef>
              <a:spcAft>
                <a:spcPts val="0"/>
              </a:spcAft>
              <a:buClr>
                <a:schemeClr val="dk2"/>
              </a:buClr>
              <a:buSzPts val="3000"/>
              <a:buNone/>
              <a:defRPr sz="3000">
                <a:solidFill>
                  <a:schemeClr val="dk2"/>
                </a:solidFill>
              </a:defRPr>
            </a:lvl2pPr>
            <a:lvl3pPr lvl="2" rtl="0">
              <a:spcBef>
                <a:spcPts val="0"/>
              </a:spcBef>
              <a:spcAft>
                <a:spcPts val="0"/>
              </a:spcAft>
              <a:buClr>
                <a:schemeClr val="dk2"/>
              </a:buClr>
              <a:buSzPts val="3000"/>
              <a:buNone/>
              <a:defRPr sz="3000">
                <a:solidFill>
                  <a:schemeClr val="dk2"/>
                </a:solidFill>
              </a:defRPr>
            </a:lvl3pPr>
            <a:lvl4pPr lvl="3" rtl="0">
              <a:spcBef>
                <a:spcPts val="0"/>
              </a:spcBef>
              <a:spcAft>
                <a:spcPts val="0"/>
              </a:spcAft>
              <a:buClr>
                <a:schemeClr val="dk2"/>
              </a:buClr>
              <a:buSzPts val="3000"/>
              <a:buNone/>
              <a:defRPr sz="3000">
                <a:solidFill>
                  <a:schemeClr val="dk2"/>
                </a:solidFill>
              </a:defRPr>
            </a:lvl4pPr>
            <a:lvl5pPr lvl="4" rtl="0">
              <a:spcBef>
                <a:spcPts val="0"/>
              </a:spcBef>
              <a:spcAft>
                <a:spcPts val="0"/>
              </a:spcAft>
              <a:buClr>
                <a:schemeClr val="dk2"/>
              </a:buClr>
              <a:buSzPts val="3000"/>
              <a:buNone/>
              <a:defRPr sz="3000">
                <a:solidFill>
                  <a:schemeClr val="dk2"/>
                </a:solidFill>
              </a:defRPr>
            </a:lvl5pPr>
            <a:lvl6pPr lvl="5" rtl="0">
              <a:spcBef>
                <a:spcPts val="0"/>
              </a:spcBef>
              <a:spcAft>
                <a:spcPts val="0"/>
              </a:spcAft>
              <a:buClr>
                <a:schemeClr val="dk2"/>
              </a:buClr>
              <a:buSzPts val="3000"/>
              <a:buNone/>
              <a:defRPr sz="3000">
                <a:solidFill>
                  <a:schemeClr val="dk2"/>
                </a:solidFill>
              </a:defRPr>
            </a:lvl6pPr>
            <a:lvl7pPr lvl="6" rtl="0">
              <a:spcBef>
                <a:spcPts val="0"/>
              </a:spcBef>
              <a:spcAft>
                <a:spcPts val="0"/>
              </a:spcAft>
              <a:buClr>
                <a:schemeClr val="dk2"/>
              </a:buClr>
              <a:buSzPts val="3000"/>
              <a:buNone/>
              <a:defRPr sz="3000">
                <a:solidFill>
                  <a:schemeClr val="dk2"/>
                </a:solidFill>
              </a:defRPr>
            </a:lvl7pPr>
            <a:lvl8pPr lvl="7" rtl="0">
              <a:spcBef>
                <a:spcPts val="0"/>
              </a:spcBef>
              <a:spcAft>
                <a:spcPts val="0"/>
              </a:spcAft>
              <a:buClr>
                <a:schemeClr val="dk2"/>
              </a:buClr>
              <a:buSzPts val="3000"/>
              <a:buNone/>
              <a:defRPr sz="3000">
                <a:solidFill>
                  <a:schemeClr val="dk2"/>
                </a:solidFill>
              </a:defRPr>
            </a:lvl8pPr>
            <a:lvl9pPr lvl="8" rtl="0">
              <a:spcBef>
                <a:spcPts val="0"/>
              </a:spcBef>
              <a:spcAft>
                <a:spcPts val="0"/>
              </a:spcAft>
              <a:buClr>
                <a:schemeClr val="dk2"/>
              </a:buClr>
              <a:buSzPts val="3000"/>
              <a:buNone/>
              <a:defRPr sz="3000">
                <a:solidFill>
                  <a:schemeClr val="dk2"/>
                </a:solidFill>
              </a:defRPr>
            </a:lvl9pPr>
          </a:lstStyle>
          <a:p>
            <a:endParaRPr/>
          </a:p>
        </p:txBody>
      </p:sp>
      <p:sp>
        <p:nvSpPr>
          <p:cNvPr id="63" name="Google Shape;63;p6"/>
          <p:cNvSpPr txBox="1">
            <a:spLocks noGrp="1"/>
          </p:cNvSpPr>
          <p:nvPr>
            <p:ph type="body" idx="1"/>
          </p:nvPr>
        </p:nvSpPr>
        <p:spPr>
          <a:xfrm>
            <a:off x="729325" y="2078875"/>
            <a:ext cx="3774300" cy="22611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
        <p:nvSpPr>
          <p:cNvPr id="64" name="Google Shape;64;p6"/>
          <p:cNvSpPr txBox="1">
            <a:spLocks noGrp="1"/>
          </p:cNvSpPr>
          <p:nvPr>
            <p:ph type="body" idx="2"/>
          </p:nvPr>
        </p:nvSpPr>
        <p:spPr>
          <a:xfrm>
            <a:off x="4643604" y="2078875"/>
            <a:ext cx="3774300" cy="22611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
        <p:nvSpPr>
          <p:cNvPr id="65" name="Google Shape;65;p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6"/>
        <p:cNvGrpSpPr/>
        <p:nvPr/>
      </p:nvGrpSpPr>
      <p:grpSpPr>
        <a:xfrm>
          <a:off x="0" y="0"/>
          <a:ext cx="0" cy="0"/>
          <a:chOff x="0" y="0"/>
          <a:chExt cx="0" cy="0"/>
        </a:xfrm>
      </p:grpSpPr>
      <p:sp>
        <p:nvSpPr>
          <p:cNvPr id="67" name="Google Shape;67;p7"/>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 name="Google Shape;68;p7"/>
          <p:cNvGrpSpPr/>
          <p:nvPr/>
        </p:nvGrpSpPr>
        <p:grpSpPr>
          <a:xfrm>
            <a:off x="830392" y="1191256"/>
            <a:ext cx="745763" cy="45826"/>
            <a:chOff x="4580561" y="2589004"/>
            <a:chExt cx="1064464" cy="25200"/>
          </a:xfrm>
        </p:grpSpPr>
        <p:sp>
          <p:nvSpPr>
            <p:cNvPr id="69" name="Google Shape;69;p7"/>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7"/>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 name="Google Shape;71;p7"/>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3000"/>
              <a:buNone/>
              <a:defRPr sz="3000">
                <a:solidFill>
                  <a:schemeClr val="dk2"/>
                </a:solidFill>
              </a:defRPr>
            </a:lvl1pPr>
            <a:lvl2pPr lvl="1" rtl="0">
              <a:spcBef>
                <a:spcPts val="0"/>
              </a:spcBef>
              <a:spcAft>
                <a:spcPts val="0"/>
              </a:spcAft>
              <a:buClr>
                <a:schemeClr val="dk2"/>
              </a:buClr>
              <a:buSzPts val="3000"/>
              <a:buNone/>
              <a:defRPr sz="3000">
                <a:solidFill>
                  <a:schemeClr val="dk2"/>
                </a:solidFill>
              </a:defRPr>
            </a:lvl2pPr>
            <a:lvl3pPr lvl="2" rtl="0">
              <a:spcBef>
                <a:spcPts val="0"/>
              </a:spcBef>
              <a:spcAft>
                <a:spcPts val="0"/>
              </a:spcAft>
              <a:buClr>
                <a:schemeClr val="dk2"/>
              </a:buClr>
              <a:buSzPts val="3000"/>
              <a:buNone/>
              <a:defRPr sz="3000">
                <a:solidFill>
                  <a:schemeClr val="dk2"/>
                </a:solidFill>
              </a:defRPr>
            </a:lvl3pPr>
            <a:lvl4pPr lvl="3" rtl="0">
              <a:spcBef>
                <a:spcPts val="0"/>
              </a:spcBef>
              <a:spcAft>
                <a:spcPts val="0"/>
              </a:spcAft>
              <a:buClr>
                <a:schemeClr val="dk2"/>
              </a:buClr>
              <a:buSzPts val="3000"/>
              <a:buNone/>
              <a:defRPr sz="3000">
                <a:solidFill>
                  <a:schemeClr val="dk2"/>
                </a:solidFill>
              </a:defRPr>
            </a:lvl4pPr>
            <a:lvl5pPr lvl="4" rtl="0">
              <a:spcBef>
                <a:spcPts val="0"/>
              </a:spcBef>
              <a:spcAft>
                <a:spcPts val="0"/>
              </a:spcAft>
              <a:buClr>
                <a:schemeClr val="dk2"/>
              </a:buClr>
              <a:buSzPts val="3000"/>
              <a:buNone/>
              <a:defRPr sz="3000">
                <a:solidFill>
                  <a:schemeClr val="dk2"/>
                </a:solidFill>
              </a:defRPr>
            </a:lvl5pPr>
            <a:lvl6pPr lvl="5" rtl="0">
              <a:spcBef>
                <a:spcPts val="0"/>
              </a:spcBef>
              <a:spcAft>
                <a:spcPts val="0"/>
              </a:spcAft>
              <a:buClr>
                <a:schemeClr val="dk2"/>
              </a:buClr>
              <a:buSzPts val="3000"/>
              <a:buNone/>
              <a:defRPr sz="3000">
                <a:solidFill>
                  <a:schemeClr val="dk2"/>
                </a:solidFill>
              </a:defRPr>
            </a:lvl6pPr>
            <a:lvl7pPr lvl="6" rtl="0">
              <a:spcBef>
                <a:spcPts val="0"/>
              </a:spcBef>
              <a:spcAft>
                <a:spcPts val="0"/>
              </a:spcAft>
              <a:buClr>
                <a:schemeClr val="dk2"/>
              </a:buClr>
              <a:buSzPts val="3000"/>
              <a:buNone/>
              <a:defRPr sz="3000">
                <a:solidFill>
                  <a:schemeClr val="dk2"/>
                </a:solidFill>
              </a:defRPr>
            </a:lvl7pPr>
            <a:lvl8pPr lvl="7" rtl="0">
              <a:spcBef>
                <a:spcPts val="0"/>
              </a:spcBef>
              <a:spcAft>
                <a:spcPts val="0"/>
              </a:spcAft>
              <a:buClr>
                <a:schemeClr val="dk2"/>
              </a:buClr>
              <a:buSzPts val="3000"/>
              <a:buNone/>
              <a:defRPr sz="3000">
                <a:solidFill>
                  <a:schemeClr val="dk2"/>
                </a:solidFill>
              </a:defRPr>
            </a:lvl8pPr>
            <a:lvl9pPr lvl="8" rtl="0">
              <a:spcBef>
                <a:spcPts val="0"/>
              </a:spcBef>
              <a:spcAft>
                <a:spcPts val="0"/>
              </a:spcAft>
              <a:buClr>
                <a:schemeClr val="dk2"/>
              </a:buClr>
              <a:buSzPts val="3000"/>
              <a:buNone/>
              <a:defRPr sz="3000">
                <a:solidFill>
                  <a:schemeClr val="dk2"/>
                </a:solidFill>
              </a:defRPr>
            </a:lvl9pPr>
          </a:lstStyle>
          <a:p>
            <a:endParaRPr/>
          </a:p>
        </p:txBody>
      </p:sp>
      <p:sp>
        <p:nvSpPr>
          <p:cNvPr id="72" name="Google Shape;72;p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73"/>
        <p:cNvGrpSpPr/>
        <p:nvPr/>
      </p:nvGrpSpPr>
      <p:grpSpPr>
        <a:xfrm>
          <a:off x="0" y="0"/>
          <a:ext cx="0" cy="0"/>
          <a:chOff x="0" y="0"/>
          <a:chExt cx="0" cy="0"/>
        </a:xfrm>
      </p:grpSpPr>
      <p:sp>
        <p:nvSpPr>
          <p:cNvPr id="74" name="Google Shape;74;p8"/>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6"/>
        <p:cNvGrpSpPr/>
        <p:nvPr/>
      </p:nvGrpSpPr>
      <p:grpSpPr>
        <a:xfrm>
          <a:off x="0" y="0"/>
          <a:ext cx="0" cy="0"/>
          <a:chOff x="0" y="0"/>
          <a:chExt cx="0" cy="0"/>
        </a:xfrm>
      </p:grpSpPr>
      <p:sp>
        <p:nvSpPr>
          <p:cNvPr id="77" name="Google Shape;77;p9"/>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 name="Google Shape;78;p9"/>
          <p:cNvGrpSpPr/>
          <p:nvPr/>
        </p:nvGrpSpPr>
        <p:grpSpPr>
          <a:xfrm>
            <a:off x="830392" y="1191256"/>
            <a:ext cx="745763" cy="45826"/>
            <a:chOff x="4580561" y="2589004"/>
            <a:chExt cx="1064464" cy="25200"/>
          </a:xfrm>
        </p:grpSpPr>
        <p:sp>
          <p:nvSpPr>
            <p:cNvPr id="79" name="Google Shape;79;p9"/>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9"/>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 name="Google Shape;81;p9"/>
          <p:cNvSpPr txBox="1">
            <a:spLocks noGrp="1"/>
          </p:cNvSpPr>
          <p:nvPr>
            <p:ph type="title"/>
          </p:nvPr>
        </p:nvSpPr>
        <p:spPr>
          <a:xfrm>
            <a:off x="730000" y="1318650"/>
            <a:ext cx="3300900" cy="13815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3000"/>
              <a:buNone/>
              <a:defRPr sz="3000">
                <a:solidFill>
                  <a:schemeClr val="dk2"/>
                </a:solidFill>
              </a:defRPr>
            </a:lvl1pPr>
            <a:lvl2pPr lvl="1" rtl="0">
              <a:spcBef>
                <a:spcPts val="0"/>
              </a:spcBef>
              <a:spcAft>
                <a:spcPts val="0"/>
              </a:spcAft>
              <a:buClr>
                <a:schemeClr val="dk2"/>
              </a:buClr>
              <a:buSzPts val="3000"/>
              <a:buNone/>
              <a:defRPr sz="3000">
                <a:solidFill>
                  <a:schemeClr val="dk2"/>
                </a:solidFill>
              </a:defRPr>
            </a:lvl2pPr>
            <a:lvl3pPr lvl="2" rtl="0">
              <a:spcBef>
                <a:spcPts val="0"/>
              </a:spcBef>
              <a:spcAft>
                <a:spcPts val="0"/>
              </a:spcAft>
              <a:buClr>
                <a:schemeClr val="dk2"/>
              </a:buClr>
              <a:buSzPts val="3000"/>
              <a:buNone/>
              <a:defRPr sz="3000">
                <a:solidFill>
                  <a:schemeClr val="dk2"/>
                </a:solidFill>
              </a:defRPr>
            </a:lvl3pPr>
            <a:lvl4pPr lvl="3" rtl="0">
              <a:spcBef>
                <a:spcPts val="0"/>
              </a:spcBef>
              <a:spcAft>
                <a:spcPts val="0"/>
              </a:spcAft>
              <a:buClr>
                <a:schemeClr val="dk2"/>
              </a:buClr>
              <a:buSzPts val="3000"/>
              <a:buNone/>
              <a:defRPr sz="3000">
                <a:solidFill>
                  <a:schemeClr val="dk2"/>
                </a:solidFill>
              </a:defRPr>
            </a:lvl4pPr>
            <a:lvl5pPr lvl="4" rtl="0">
              <a:spcBef>
                <a:spcPts val="0"/>
              </a:spcBef>
              <a:spcAft>
                <a:spcPts val="0"/>
              </a:spcAft>
              <a:buClr>
                <a:schemeClr val="dk2"/>
              </a:buClr>
              <a:buSzPts val="3000"/>
              <a:buNone/>
              <a:defRPr sz="3000">
                <a:solidFill>
                  <a:schemeClr val="dk2"/>
                </a:solidFill>
              </a:defRPr>
            </a:lvl5pPr>
            <a:lvl6pPr lvl="5" rtl="0">
              <a:spcBef>
                <a:spcPts val="0"/>
              </a:spcBef>
              <a:spcAft>
                <a:spcPts val="0"/>
              </a:spcAft>
              <a:buClr>
                <a:schemeClr val="dk2"/>
              </a:buClr>
              <a:buSzPts val="3000"/>
              <a:buNone/>
              <a:defRPr sz="3000">
                <a:solidFill>
                  <a:schemeClr val="dk2"/>
                </a:solidFill>
              </a:defRPr>
            </a:lvl6pPr>
            <a:lvl7pPr lvl="6" rtl="0">
              <a:spcBef>
                <a:spcPts val="0"/>
              </a:spcBef>
              <a:spcAft>
                <a:spcPts val="0"/>
              </a:spcAft>
              <a:buClr>
                <a:schemeClr val="dk2"/>
              </a:buClr>
              <a:buSzPts val="3000"/>
              <a:buNone/>
              <a:defRPr sz="3000">
                <a:solidFill>
                  <a:schemeClr val="dk2"/>
                </a:solidFill>
              </a:defRPr>
            </a:lvl7pPr>
            <a:lvl8pPr lvl="7" rtl="0">
              <a:spcBef>
                <a:spcPts val="0"/>
              </a:spcBef>
              <a:spcAft>
                <a:spcPts val="0"/>
              </a:spcAft>
              <a:buClr>
                <a:schemeClr val="dk2"/>
              </a:buClr>
              <a:buSzPts val="3000"/>
              <a:buNone/>
              <a:defRPr sz="3000">
                <a:solidFill>
                  <a:schemeClr val="dk2"/>
                </a:solidFill>
              </a:defRPr>
            </a:lvl8pPr>
            <a:lvl9pPr lvl="8" rtl="0">
              <a:spcBef>
                <a:spcPts val="0"/>
              </a:spcBef>
              <a:spcAft>
                <a:spcPts val="0"/>
              </a:spcAft>
              <a:buClr>
                <a:schemeClr val="dk2"/>
              </a:buClr>
              <a:buSzPts val="3000"/>
              <a:buNone/>
              <a:defRPr sz="3000">
                <a:solidFill>
                  <a:schemeClr val="dk2"/>
                </a:solidFill>
              </a:defRPr>
            </a:lvl9pPr>
          </a:lstStyle>
          <a:p>
            <a:endParaRPr/>
          </a:p>
        </p:txBody>
      </p:sp>
      <p:sp>
        <p:nvSpPr>
          <p:cNvPr id="82" name="Google Shape;82;p9"/>
          <p:cNvSpPr txBox="1">
            <a:spLocks noGrp="1"/>
          </p:cNvSpPr>
          <p:nvPr>
            <p:ph type="body" idx="1"/>
          </p:nvPr>
        </p:nvSpPr>
        <p:spPr>
          <a:xfrm>
            <a:off x="721225" y="2781725"/>
            <a:ext cx="3300900" cy="15975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
        <p:nvSpPr>
          <p:cNvPr id="83" name="Google Shape;83;p9"/>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84"/>
        <p:cNvGrpSpPr/>
        <p:nvPr/>
      </p:nvGrpSpPr>
      <p:grpSpPr>
        <a:xfrm>
          <a:off x="0" y="0"/>
          <a:ext cx="0" cy="0"/>
          <a:chOff x="0" y="0"/>
          <a:chExt cx="0" cy="0"/>
        </a:xfrm>
      </p:grpSpPr>
      <p:grpSp>
        <p:nvGrpSpPr>
          <p:cNvPr id="85" name="Google Shape;85;p10"/>
          <p:cNvGrpSpPr/>
          <p:nvPr/>
        </p:nvGrpSpPr>
        <p:grpSpPr>
          <a:xfrm>
            <a:off x="830392" y="4169130"/>
            <a:ext cx="745763" cy="45826"/>
            <a:chOff x="4580561" y="2589004"/>
            <a:chExt cx="1064464" cy="25200"/>
          </a:xfrm>
        </p:grpSpPr>
        <p:sp>
          <p:nvSpPr>
            <p:cNvPr id="86" name="Google Shape;86;p10"/>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0"/>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 name="Google Shape;88;p10"/>
          <p:cNvSpPr txBox="1">
            <a:spLocks noGrp="1"/>
          </p:cNvSpPr>
          <p:nvPr>
            <p:ph type="title"/>
          </p:nvPr>
        </p:nvSpPr>
        <p:spPr>
          <a:xfrm>
            <a:off x="729450" y="864300"/>
            <a:ext cx="7021200" cy="2985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3000"/>
              <a:buNone/>
              <a:defRPr sz="3000">
                <a:solidFill>
                  <a:schemeClr val="lt1"/>
                </a:solidFill>
              </a:defRPr>
            </a:lvl1pPr>
            <a:lvl2pPr lvl="1" rtl="0">
              <a:spcBef>
                <a:spcPts val="0"/>
              </a:spcBef>
              <a:spcAft>
                <a:spcPts val="0"/>
              </a:spcAft>
              <a:buClr>
                <a:schemeClr val="lt1"/>
              </a:buClr>
              <a:buSzPts val="3000"/>
              <a:buNone/>
              <a:defRPr sz="3000">
                <a:solidFill>
                  <a:schemeClr val="lt1"/>
                </a:solidFill>
              </a:defRPr>
            </a:lvl2pPr>
            <a:lvl3pPr lvl="2" rtl="0">
              <a:spcBef>
                <a:spcPts val="0"/>
              </a:spcBef>
              <a:spcAft>
                <a:spcPts val="0"/>
              </a:spcAft>
              <a:buClr>
                <a:schemeClr val="lt1"/>
              </a:buClr>
              <a:buSzPts val="3000"/>
              <a:buNone/>
              <a:defRPr sz="3000">
                <a:solidFill>
                  <a:schemeClr val="lt1"/>
                </a:solidFill>
              </a:defRPr>
            </a:lvl3pPr>
            <a:lvl4pPr lvl="3" rtl="0">
              <a:spcBef>
                <a:spcPts val="0"/>
              </a:spcBef>
              <a:spcAft>
                <a:spcPts val="0"/>
              </a:spcAft>
              <a:buClr>
                <a:schemeClr val="lt1"/>
              </a:buClr>
              <a:buSzPts val="3000"/>
              <a:buNone/>
              <a:defRPr sz="3000">
                <a:solidFill>
                  <a:schemeClr val="lt1"/>
                </a:solidFill>
              </a:defRPr>
            </a:lvl4pPr>
            <a:lvl5pPr lvl="4" rtl="0">
              <a:spcBef>
                <a:spcPts val="0"/>
              </a:spcBef>
              <a:spcAft>
                <a:spcPts val="0"/>
              </a:spcAft>
              <a:buClr>
                <a:schemeClr val="lt1"/>
              </a:buClr>
              <a:buSzPts val="3000"/>
              <a:buNone/>
              <a:defRPr sz="3000">
                <a:solidFill>
                  <a:schemeClr val="lt1"/>
                </a:solidFill>
              </a:defRPr>
            </a:lvl5pPr>
            <a:lvl6pPr lvl="5" rtl="0">
              <a:spcBef>
                <a:spcPts val="0"/>
              </a:spcBef>
              <a:spcAft>
                <a:spcPts val="0"/>
              </a:spcAft>
              <a:buClr>
                <a:schemeClr val="lt1"/>
              </a:buClr>
              <a:buSzPts val="3000"/>
              <a:buNone/>
              <a:defRPr sz="3000">
                <a:solidFill>
                  <a:schemeClr val="lt1"/>
                </a:solidFill>
              </a:defRPr>
            </a:lvl6pPr>
            <a:lvl7pPr lvl="6" rtl="0">
              <a:spcBef>
                <a:spcPts val="0"/>
              </a:spcBef>
              <a:spcAft>
                <a:spcPts val="0"/>
              </a:spcAft>
              <a:buClr>
                <a:schemeClr val="lt1"/>
              </a:buClr>
              <a:buSzPts val="3000"/>
              <a:buNone/>
              <a:defRPr sz="3000">
                <a:solidFill>
                  <a:schemeClr val="lt1"/>
                </a:solidFill>
              </a:defRPr>
            </a:lvl7pPr>
            <a:lvl8pPr lvl="7" rtl="0">
              <a:spcBef>
                <a:spcPts val="0"/>
              </a:spcBef>
              <a:spcAft>
                <a:spcPts val="0"/>
              </a:spcAft>
              <a:buClr>
                <a:schemeClr val="lt1"/>
              </a:buClr>
              <a:buSzPts val="3000"/>
              <a:buNone/>
              <a:defRPr sz="3000">
                <a:solidFill>
                  <a:schemeClr val="lt1"/>
                </a:solidFill>
              </a:defRPr>
            </a:lvl8pPr>
            <a:lvl9pPr lvl="8" rtl="0">
              <a:spcBef>
                <a:spcPts val="0"/>
              </a:spcBef>
              <a:spcAft>
                <a:spcPts val="0"/>
              </a:spcAft>
              <a:buClr>
                <a:schemeClr val="lt1"/>
              </a:buClr>
              <a:buSzPts val="3000"/>
              <a:buNone/>
              <a:defRPr sz="3000">
                <a:solidFill>
                  <a:schemeClr val="lt1"/>
                </a:solidFill>
              </a:defRPr>
            </a:lvl9pPr>
          </a:lstStyle>
          <a:p>
            <a:endParaRPr/>
          </a:p>
        </p:txBody>
      </p:sp>
      <p:sp>
        <p:nvSpPr>
          <p:cNvPr id="89" name="Google Shape;89;p10"/>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90"/>
        <p:cNvGrpSpPr/>
        <p:nvPr/>
      </p:nvGrpSpPr>
      <p:grpSpPr>
        <a:xfrm>
          <a:off x="0" y="0"/>
          <a:ext cx="0" cy="0"/>
          <a:chOff x="0" y="0"/>
          <a:chExt cx="0" cy="0"/>
        </a:xfrm>
      </p:grpSpPr>
      <p:sp>
        <p:nvSpPr>
          <p:cNvPr id="91" name="Google Shape;91;p11"/>
          <p:cNvSpPr/>
          <p:nvPr/>
        </p:nvSpPr>
        <p:spPr>
          <a:xfrm>
            <a:off x="0" y="0"/>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 name="Google Shape;92;p11"/>
          <p:cNvGrpSpPr/>
          <p:nvPr/>
        </p:nvGrpSpPr>
        <p:grpSpPr>
          <a:xfrm>
            <a:off x="830392" y="1191256"/>
            <a:ext cx="745763" cy="45826"/>
            <a:chOff x="4580561" y="2589004"/>
            <a:chExt cx="1064464" cy="25200"/>
          </a:xfrm>
        </p:grpSpPr>
        <p:sp>
          <p:nvSpPr>
            <p:cNvPr id="93" name="Google Shape;93;p11"/>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1"/>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 name="Google Shape;95;p11"/>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3000"/>
              <a:buNone/>
              <a:defRPr sz="3000">
                <a:solidFill>
                  <a:schemeClr val="dk2"/>
                </a:solidFill>
              </a:defRPr>
            </a:lvl1pPr>
            <a:lvl2pPr lvl="1" rtl="0">
              <a:spcBef>
                <a:spcPts val="0"/>
              </a:spcBef>
              <a:spcAft>
                <a:spcPts val="0"/>
              </a:spcAft>
              <a:buClr>
                <a:schemeClr val="dk2"/>
              </a:buClr>
              <a:buSzPts val="3000"/>
              <a:buNone/>
              <a:defRPr sz="3000">
                <a:solidFill>
                  <a:schemeClr val="dk2"/>
                </a:solidFill>
              </a:defRPr>
            </a:lvl2pPr>
            <a:lvl3pPr lvl="2" rtl="0">
              <a:spcBef>
                <a:spcPts val="0"/>
              </a:spcBef>
              <a:spcAft>
                <a:spcPts val="0"/>
              </a:spcAft>
              <a:buClr>
                <a:schemeClr val="dk2"/>
              </a:buClr>
              <a:buSzPts val="3000"/>
              <a:buNone/>
              <a:defRPr sz="3000">
                <a:solidFill>
                  <a:schemeClr val="dk2"/>
                </a:solidFill>
              </a:defRPr>
            </a:lvl3pPr>
            <a:lvl4pPr lvl="3" rtl="0">
              <a:spcBef>
                <a:spcPts val="0"/>
              </a:spcBef>
              <a:spcAft>
                <a:spcPts val="0"/>
              </a:spcAft>
              <a:buClr>
                <a:schemeClr val="dk2"/>
              </a:buClr>
              <a:buSzPts val="3000"/>
              <a:buNone/>
              <a:defRPr sz="3000">
                <a:solidFill>
                  <a:schemeClr val="dk2"/>
                </a:solidFill>
              </a:defRPr>
            </a:lvl4pPr>
            <a:lvl5pPr lvl="4" rtl="0">
              <a:spcBef>
                <a:spcPts val="0"/>
              </a:spcBef>
              <a:spcAft>
                <a:spcPts val="0"/>
              </a:spcAft>
              <a:buClr>
                <a:schemeClr val="dk2"/>
              </a:buClr>
              <a:buSzPts val="3000"/>
              <a:buNone/>
              <a:defRPr sz="3000">
                <a:solidFill>
                  <a:schemeClr val="dk2"/>
                </a:solidFill>
              </a:defRPr>
            </a:lvl5pPr>
            <a:lvl6pPr lvl="5" rtl="0">
              <a:spcBef>
                <a:spcPts val="0"/>
              </a:spcBef>
              <a:spcAft>
                <a:spcPts val="0"/>
              </a:spcAft>
              <a:buClr>
                <a:schemeClr val="dk2"/>
              </a:buClr>
              <a:buSzPts val="3000"/>
              <a:buNone/>
              <a:defRPr sz="3000">
                <a:solidFill>
                  <a:schemeClr val="dk2"/>
                </a:solidFill>
              </a:defRPr>
            </a:lvl6pPr>
            <a:lvl7pPr lvl="6" rtl="0">
              <a:spcBef>
                <a:spcPts val="0"/>
              </a:spcBef>
              <a:spcAft>
                <a:spcPts val="0"/>
              </a:spcAft>
              <a:buClr>
                <a:schemeClr val="dk2"/>
              </a:buClr>
              <a:buSzPts val="3000"/>
              <a:buNone/>
              <a:defRPr sz="3000">
                <a:solidFill>
                  <a:schemeClr val="dk2"/>
                </a:solidFill>
              </a:defRPr>
            </a:lvl7pPr>
            <a:lvl8pPr lvl="7" rtl="0">
              <a:spcBef>
                <a:spcPts val="0"/>
              </a:spcBef>
              <a:spcAft>
                <a:spcPts val="0"/>
              </a:spcAft>
              <a:buClr>
                <a:schemeClr val="dk2"/>
              </a:buClr>
              <a:buSzPts val="3000"/>
              <a:buNone/>
              <a:defRPr sz="3000">
                <a:solidFill>
                  <a:schemeClr val="dk2"/>
                </a:solidFill>
              </a:defRPr>
            </a:lvl8pPr>
            <a:lvl9pPr lvl="8" rtl="0">
              <a:spcBef>
                <a:spcPts val="0"/>
              </a:spcBef>
              <a:spcAft>
                <a:spcPts val="0"/>
              </a:spcAft>
              <a:buClr>
                <a:schemeClr val="dk2"/>
              </a:buClr>
              <a:buSzPts val="3000"/>
              <a:buNone/>
              <a:defRPr sz="3000">
                <a:solidFill>
                  <a:schemeClr val="dk2"/>
                </a:solidFill>
              </a:defRPr>
            </a:lvl9pPr>
          </a:lstStyle>
          <a:p>
            <a:endParaRPr/>
          </a:p>
        </p:txBody>
      </p:sp>
      <p:sp>
        <p:nvSpPr>
          <p:cNvPr id="96" name="Google Shape;96;p11"/>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97" name="Google Shape;97;p11"/>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
        <p:nvSpPr>
          <p:cNvPr id="98" name="Google Shape;98;p1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treamlin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SzPts val="2800"/>
              <a:buFont typeface="Raleway"/>
              <a:buNone/>
              <a:defRPr sz="2800" b="1">
                <a:latin typeface="Raleway"/>
                <a:ea typeface="Raleway"/>
                <a:cs typeface="Raleway"/>
                <a:sym typeface="Raleway"/>
              </a:defRPr>
            </a:lvl1pPr>
            <a:lvl2pPr lvl="1" rtl="0">
              <a:spcBef>
                <a:spcPts val="0"/>
              </a:spcBef>
              <a:spcAft>
                <a:spcPts val="0"/>
              </a:spcAft>
              <a:buSzPts val="2800"/>
              <a:buFont typeface="Raleway"/>
              <a:buNone/>
              <a:defRPr sz="2800" b="1">
                <a:latin typeface="Raleway"/>
                <a:ea typeface="Raleway"/>
                <a:cs typeface="Raleway"/>
                <a:sym typeface="Raleway"/>
              </a:defRPr>
            </a:lvl2pPr>
            <a:lvl3pPr lvl="2" rtl="0">
              <a:spcBef>
                <a:spcPts val="0"/>
              </a:spcBef>
              <a:spcAft>
                <a:spcPts val="0"/>
              </a:spcAft>
              <a:buSzPts val="2800"/>
              <a:buFont typeface="Raleway"/>
              <a:buNone/>
              <a:defRPr sz="2800" b="1">
                <a:latin typeface="Raleway"/>
                <a:ea typeface="Raleway"/>
                <a:cs typeface="Raleway"/>
                <a:sym typeface="Raleway"/>
              </a:defRPr>
            </a:lvl3pPr>
            <a:lvl4pPr lvl="3" rtl="0">
              <a:spcBef>
                <a:spcPts val="0"/>
              </a:spcBef>
              <a:spcAft>
                <a:spcPts val="0"/>
              </a:spcAft>
              <a:buSzPts val="2800"/>
              <a:buFont typeface="Raleway"/>
              <a:buNone/>
              <a:defRPr sz="2800" b="1">
                <a:latin typeface="Raleway"/>
                <a:ea typeface="Raleway"/>
                <a:cs typeface="Raleway"/>
                <a:sym typeface="Raleway"/>
              </a:defRPr>
            </a:lvl4pPr>
            <a:lvl5pPr lvl="4" rtl="0">
              <a:spcBef>
                <a:spcPts val="0"/>
              </a:spcBef>
              <a:spcAft>
                <a:spcPts val="0"/>
              </a:spcAft>
              <a:buSzPts val="2800"/>
              <a:buFont typeface="Raleway"/>
              <a:buNone/>
              <a:defRPr sz="2800" b="1">
                <a:latin typeface="Raleway"/>
                <a:ea typeface="Raleway"/>
                <a:cs typeface="Raleway"/>
                <a:sym typeface="Raleway"/>
              </a:defRPr>
            </a:lvl5pPr>
            <a:lvl6pPr lvl="5" rtl="0">
              <a:spcBef>
                <a:spcPts val="0"/>
              </a:spcBef>
              <a:spcAft>
                <a:spcPts val="0"/>
              </a:spcAft>
              <a:buSzPts val="2800"/>
              <a:buFont typeface="Raleway"/>
              <a:buNone/>
              <a:defRPr sz="2800" b="1">
                <a:latin typeface="Raleway"/>
                <a:ea typeface="Raleway"/>
                <a:cs typeface="Raleway"/>
                <a:sym typeface="Raleway"/>
              </a:defRPr>
            </a:lvl6pPr>
            <a:lvl7pPr lvl="6" rtl="0">
              <a:spcBef>
                <a:spcPts val="0"/>
              </a:spcBef>
              <a:spcAft>
                <a:spcPts val="0"/>
              </a:spcAft>
              <a:buSzPts val="2800"/>
              <a:buFont typeface="Raleway"/>
              <a:buNone/>
              <a:defRPr sz="2800" b="1">
                <a:latin typeface="Raleway"/>
                <a:ea typeface="Raleway"/>
                <a:cs typeface="Raleway"/>
                <a:sym typeface="Raleway"/>
              </a:defRPr>
            </a:lvl7pPr>
            <a:lvl8pPr lvl="7" rtl="0">
              <a:spcBef>
                <a:spcPts val="0"/>
              </a:spcBef>
              <a:spcAft>
                <a:spcPts val="0"/>
              </a:spcAft>
              <a:buSzPts val="2800"/>
              <a:buFont typeface="Raleway"/>
              <a:buNone/>
              <a:defRPr sz="2800" b="1">
                <a:latin typeface="Raleway"/>
                <a:ea typeface="Raleway"/>
                <a:cs typeface="Raleway"/>
                <a:sym typeface="Raleway"/>
              </a:defRPr>
            </a:lvl8pPr>
            <a:lvl9pPr lvl="8" rtl="0">
              <a:spcBef>
                <a:spcPts val="0"/>
              </a:spcBef>
              <a:spcAft>
                <a:spcPts val="0"/>
              </a:spcAft>
              <a:buSzPts val="2800"/>
              <a:buFont typeface="Raleway"/>
              <a:buNone/>
              <a:defRPr sz="2800" b="1">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1150" rtl="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marL="914400" lvl="1" indent="-29845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marL="1371600" lvl="2" indent="-29845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marL="1828800" lvl="3" indent="-29845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marL="2286000" lvl="4" indent="-29845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marL="2743200" lvl="5" indent="-29845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marL="3200400" lvl="6" indent="-29845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marL="3657600" lvl="7" indent="-29845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marL="4114800" lvl="8" indent="-298450" rtl="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accent1"/>
                </a:solidFill>
                <a:latin typeface="Lato"/>
                <a:ea typeface="Lato"/>
                <a:cs typeface="Lato"/>
                <a:sym typeface="Lato"/>
              </a:defRPr>
            </a:lvl1pPr>
            <a:lvl2pPr lvl="1" algn="r" rtl="0">
              <a:buNone/>
              <a:defRPr sz="1000">
                <a:solidFill>
                  <a:schemeClr val="accent1"/>
                </a:solidFill>
                <a:latin typeface="Lato"/>
                <a:ea typeface="Lato"/>
                <a:cs typeface="Lato"/>
                <a:sym typeface="Lato"/>
              </a:defRPr>
            </a:lvl2pPr>
            <a:lvl3pPr lvl="2" algn="r" rtl="0">
              <a:buNone/>
              <a:defRPr sz="1000">
                <a:solidFill>
                  <a:schemeClr val="accent1"/>
                </a:solidFill>
                <a:latin typeface="Lato"/>
                <a:ea typeface="Lato"/>
                <a:cs typeface="Lato"/>
                <a:sym typeface="Lato"/>
              </a:defRPr>
            </a:lvl3pPr>
            <a:lvl4pPr lvl="3" algn="r" rtl="0">
              <a:buNone/>
              <a:defRPr sz="1000">
                <a:solidFill>
                  <a:schemeClr val="accent1"/>
                </a:solidFill>
                <a:latin typeface="Lato"/>
                <a:ea typeface="Lato"/>
                <a:cs typeface="Lato"/>
                <a:sym typeface="Lato"/>
              </a:defRPr>
            </a:lvl4pPr>
            <a:lvl5pPr lvl="4" algn="r" rtl="0">
              <a:buNone/>
              <a:defRPr sz="1000">
                <a:solidFill>
                  <a:schemeClr val="accent1"/>
                </a:solidFill>
                <a:latin typeface="Lato"/>
                <a:ea typeface="Lato"/>
                <a:cs typeface="Lato"/>
                <a:sym typeface="Lato"/>
              </a:defRPr>
            </a:lvl5pPr>
            <a:lvl6pPr lvl="5" algn="r" rtl="0">
              <a:buNone/>
              <a:defRPr sz="1000">
                <a:solidFill>
                  <a:schemeClr val="accent1"/>
                </a:solidFill>
                <a:latin typeface="Lato"/>
                <a:ea typeface="Lato"/>
                <a:cs typeface="Lato"/>
                <a:sym typeface="Lato"/>
              </a:defRPr>
            </a:lvl6pPr>
            <a:lvl7pPr lvl="6" algn="r" rtl="0">
              <a:buNone/>
              <a:defRPr sz="1000">
                <a:solidFill>
                  <a:schemeClr val="accent1"/>
                </a:solidFill>
                <a:latin typeface="Lato"/>
                <a:ea typeface="Lato"/>
                <a:cs typeface="Lato"/>
                <a:sym typeface="Lato"/>
              </a:defRPr>
            </a:lvl7pPr>
            <a:lvl8pPr lvl="7" algn="r" rtl="0">
              <a:buNone/>
              <a:defRPr sz="1000">
                <a:solidFill>
                  <a:schemeClr val="accent1"/>
                </a:solidFill>
                <a:latin typeface="Lato"/>
                <a:ea typeface="Lato"/>
                <a:cs typeface="Lato"/>
                <a:sym typeface="Lato"/>
              </a:defRPr>
            </a:lvl8pPr>
            <a:lvl9pPr lvl="8" algn="r" rtl="0">
              <a:buNone/>
              <a:defRPr sz="1000">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mc:AlternateContent xmlns:mc="http://schemas.openxmlformats.org/markup-compatibility/2006" xmlns:p14="http://schemas.microsoft.com/office/powerpoint/2010/main">
    <mc:Choice Requires="p14">
      <p:transition spd="slow">
        <p:fade thruBlk="1"/>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14.xml"/><Relationship Id="rId6" Type="http://schemas.openxmlformats.org/officeDocument/2006/relationships/image" Target="../media/image15.png"/><Relationship Id="rId5" Type="http://schemas.openxmlformats.org/officeDocument/2006/relationships/image" Target="../media/image14.jpeg"/><Relationship Id="rId10" Type="http://schemas.openxmlformats.org/officeDocument/2006/relationships/image" Target="../media/image19.jpg"/><Relationship Id="rId4" Type="http://schemas.openxmlformats.org/officeDocument/2006/relationships/image" Target="../media/image13.png"/><Relationship Id="rId9" Type="http://schemas.openxmlformats.org/officeDocument/2006/relationships/image" Target="../media/image18.jpeg"/></Relationships>
</file>

<file path=ppt/slides/_rels/slide1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7.xml"/><Relationship Id="rId1" Type="http://schemas.openxmlformats.org/officeDocument/2006/relationships/slideLayout" Target="../slideLayouts/slideLayout14.xml"/><Relationship Id="rId5" Type="http://schemas.openxmlformats.org/officeDocument/2006/relationships/image" Target="../media/image22.png"/><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27.gif"/><Relationship Id="rId2" Type="http://schemas.openxmlformats.org/officeDocument/2006/relationships/notesSlide" Target="../notesSlides/notesSlide12.xml"/><Relationship Id="rId1" Type="http://schemas.openxmlformats.org/officeDocument/2006/relationships/slideLayout" Target="../slideLayouts/slideLayout14.xml"/><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3" Type="http://schemas.openxmlformats.org/officeDocument/2006/relationships/hyperlink" Target="https://youtu.be/Bgs_3F5rL5Q" TargetMode="External"/><Relationship Id="rId2" Type="http://schemas.openxmlformats.org/officeDocument/2006/relationships/notesSlide" Target="../notesSlides/notesSlide15.xml"/><Relationship Id="rId1" Type="http://schemas.openxmlformats.org/officeDocument/2006/relationships/slideLayout" Target="../slideLayouts/slideLayout14.xml"/><Relationship Id="rId4" Type="http://schemas.openxmlformats.org/officeDocument/2006/relationships/hyperlink" Target="https://youtu.be/GlLRYml8mCY" TargetMode="External"/></Relationships>
</file>

<file path=ppt/slides/_rels/slide2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image" Target="../media/image8.gif"/><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2" Type="http://schemas.openxmlformats.org/officeDocument/2006/relationships/image" Target="../media/image9.gif"/><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34"/>
        <p:cNvGrpSpPr/>
        <p:nvPr/>
      </p:nvGrpSpPr>
      <p:grpSpPr>
        <a:xfrm>
          <a:off x="0" y="0"/>
          <a:ext cx="0" cy="0"/>
          <a:chOff x="0" y="0"/>
          <a:chExt cx="0" cy="0"/>
        </a:xfrm>
      </p:grpSpPr>
      <p:sp>
        <p:nvSpPr>
          <p:cNvPr id="135" name="Google Shape;135;p17"/>
          <p:cNvSpPr txBox="1">
            <a:spLocks noGrp="1"/>
          </p:cNvSpPr>
          <p:nvPr>
            <p:ph type="ctrTitle"/>
          </p:nvPr>
        </p:nvSpPr>
        <p:spPr>
          <a:xfrm>
            <a:off x="369892" y="496627"/>
            <a:ext cx="8404216" cy="78865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800" dirty="0">
                <a:solidFill>
                  <a:schemeClr val="tx1"/>
                </a:solidFill>
                <a:latin typeface="Times New Roman" panose="02020603050405020304" pitchFamily="18" charset="0"/>
                <a:cs typeface="Times New Roman" panose="02020603050405020304" pitchFamily="18" charset="0"/>
              </a:rPr>
              <a:t>Voice Assistance &amp; Navigation based Smart Shopping</a:t>
            </a:r>
            <a:endParaRPr sz="2800" dirty="0">
              <a:solidFill>
                <a:schemeClr val="tx1"/>
              </a:solidFill>
              <a:latin typeface="Times New Roman" panose="02020603050405020304" pitchFamily="18" charset="0"/>
              <a:cs typeface="Times New Roman" panose="02020603050405020304" pitchFamily="18" charset="0"/>
            </a:endParaRPr>
          </a:p>
        </p:txBody>
      </p:sp>
      <p:sp>
        <p:nvSpPr>
          <p:cNvPr id="136" name="Google Shape;136;p17"/>
          <p:cNvSpPr txBox="1">
            <a:spLocks noGrp="1"/>
          </p:cNvSpPr>
          <p:nvPr>
            <p:ph type="subTitle" idx="1"/>
          </p:nvPr>
        </p:nvSpPr>
        <p:spPr>
          <a:xfrm>
            <a:off x="579173" y="1620669"/>
            <a:ext cx="4354734" cy="2480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solidFill>
                  <a:schemeClr val="tx2">
                    <a:lumMod val="10000"/>
                  </a:schemeClr>
                </a:solidFill>
                <a:latin typeface="Times New Roman" panose="02020603050405020304" pitchFamily="18" charset="0"/>
                <a:cs typeface="Times New Roman" panose="02020603050405020304" pitchFamily="18" charset="0"/>
              </a:rPr>
              <a:t>GROUP MEMBERS:</a:t>
            </a:r>
            <a:endParaRPr dirty="0">
              <a:solidFill>
                <a:schemeClr val="tx2">
                  <a:lumMod val="10000"/>
                </a:schemeClr>
              </a:solidFill>
              <a:latin typeface="Times New Roman" panose="02020603050405020304" pitchFamily="18" charset="0"/>
              <a:cs typeface="Times New Roman" panose="02020603050405020304" pitchFamily="18" charset="0"/>
            </a:endParaRPr>
          </a:p>
          <a:p>
            <a:pPr marL="0" lvl="0" indent="0" algn="l" rtl="0">
              <a:spcBef>
                <a:spcPts val="1000"/>
              </a:spcBef>
              <a:spcAft>
                <a:spcPts val="0"/>
              </a:spcAft>
              <a:buNone/>
            </a:pPr>
            <a:r>
              <a:rPr lang="en" sz="1800" dirty="0">
                <a:solidFill>
                  <a:schemeClr val="tx2">
                    <a:lumMod val="10000"/>
                  </a:schemeClr>
                </a:solidFill>
                <a:latin typeface="Times New Roman" panose="02020603050405020304" pitchFamily="18" charset="0"/>
                <a:ea typeface="Trebuchet MS"/>
                <a:cs typeface="Times New Roman" panose="02020603050405020304" pitchFamily="18" charset="0"/>
                <a:sym typeface="Trebuchet MS"/>
              </a:rPr>
              <a:t>Vaibhav Yadav</a:t>
            </a:r>
            <a:endParaRPr sz="1800" dirty="0">
              <a:solidFill>
                <a:schemeClr val="tx2">
                  <a:lumMod val="10000"/>
                </a:schemeClr>
              </a:solidFill>
              <a:latin typeface="Times New Roman" panose="02020603050405020304" pitchFamily="18" charset="0"/>
              <a:ea typeface="Trebuchet MS"/>
              <a:cs typeface="Times New Roman" panose="02020603050405020304" pitchFamily="18" charset="0"/>
              <a:sym typeface="Trebuchet MS"/>
            </a:endParaRPr>
          </a:p>
          <a:p>
            <a:pPr marL="0" lvl="0" indent="0" algn="l" rtl="0">
              <a:spcBef>
                <a:spcPts val="1000"/>
              </a:spcBef>
              <a:spcAft>
                <a:spcPts val="0"/>
              </a:spcAft>
              <a:buNone/>
            </a:pPr>
            <a:r>
              <a:rPr lang="en" sz="1800" dirty="0">
                <a:solidFill>
                  <a:schemeClr val="tx2">
                    <a:lumMod val="10000"/>
                  </a:schemeClr>
                </a:solidFill>
                <a:latin typeface="Times New Roman" panose="02020603050405020304" pitchFamily="18" charset="0"/>
                <a:ea typeface="Trebuchet MS"/>
                <a:cs typeface="Times New Roman" panose="02020603050405020304" pitchFamily="18" charset="0"/>
                <a:sym typeface="Trebuchet MS"/>
              </a:rPr>
              <a:t>Devendra Khetade</a:t>
            </a:r>
            <a:endParaRPr sz="1800" dirty="0">
              <a:solidFill>
                <a:schemeClr val="tx2">
                  <a:lumMod val="10000"/>
                </a:schemeClr>
              </a:solidFill>
              <a:latin typeface="Times New Roman" panose="02020603050405020304" pitchFamily="18" charset="0"/>
              <a:ea typeface="Trebuchet MS"/>
              <a:cs typeface="Times New Roman" panose="02020603050405020304" pitchFamily="18" charset="0"/>
              <a:sym typeface="Trebuchet MS"/>
            </a:endParaRPr>
          </a:p>
          <a:p>
            <a:pPr marL="0" lvl="0" indent="0" algn="l" rtl="0">
              <a:spcBef>
                <a:spcPts val="1000"/>
              </a:spcBef>
              <a:spcAft>
                <a:spcPts val="0"/>
              </a:spcAft>
              <a:buNone/>
            </a:pPr>
            <a:r>
              <a:rPr lang="en" sz="1800" dirty="0">
                <a:solidFill>
                  <a:schemeClr val="tx2">
                    <a:lumMod val="10000"/>
                  </a:schemeClr>
                </a:solidFill>
                <a:latin typeface="Times New Roman" panose="02020603050405020304" pitchFamily="18" charset="0"/>
                <a:ea typeface="Trebuchet MS"/>
                <a:cs typeface="Times New Roman" panose="02020603050405020304" pitchFamily="18" charset="0"/>
                <a:sym typeface="Trebuchet MS"/>
              </a:rPr>
              <a:t>Tejas Kulkarni</a:t>
            </a:r>
            <a:endParaRPr sz="1800" dirty="0">
              <a:solidFill>
                <a:schemeClr val="tx2">
                  <a:lumMod val="10000"/>
                </a:schemeClr>
              </a:solidFill>
              <a:latin typeface="Times New Roman" panose="02020603050405020304" pitchFamily="18" charset="0"/>
              <a:ea typeface="Trebuchet MS"/>
              <a:cs typeface="Times New Roman" panose="02020603050405020304" pitchFamily="18" charset="0"/>
              <a:sym typeface="Trebuchet MS"/>
            </a:endParaRPr>
          </a:p>
          <a:p>
            <a:pPr marL="0" lvl="0" indent="0" algn="l" rtl="0">
              <a:spcBef>
                <a:spcPts val="1000"/>
              </a:spcBef>
              <a:spcAft>
                <a:spcPts val="0"/>
              </a:spcAft>
              <a:buNone/>
            </a:pPr>
            <a:r>
              <a:rPr lang="en" sz="1800" dirty="0">
                <a:solidFill>
                  <a:schemeClr val="tx2">
                    <a:lumMod val="10000"/>
                  </a:schemeClr>
                </a:solidFill>
                <a:latin typeface="Times New Roman" panose="02020603050405020304" pitchFamily="18" charset="0"/>
                <a:ea typeface="Trebuchet MS"/>
                <a:cs typeface="Times New Roman" panose="02020603050405020304" pitchFamily="18" charset="0"/>
                <a:sym typeface="Trebuchet MS"/>
              </a:rPr>
              <a:t>Aniket Kumbhar</a:t>
            </a:r>
          </a:p>
          <a:p>
            <a:pPr marL="0" lvl="0" indent="0" algn="l" rtl="0">
              <a:spcBef>
                <a:spcPts val="0"/>
              </a:spcBef>
              <a:spcAft>
                <a:spcPts val="0"/>
              </a:spcAft>
              <a:buNone/>
            </a:pPr>
            <a:endParaRPr lang="en-IN" dirty="0">
              <a:latin typeface="Times New Roman" panose="02020603050405020304" pitchFamily="18" charset="0"/>
              <a:cs typeface="Times New Roman" panose="02020603050405020304" pitchFamily="18" charset="0"/>
            </a:endParaRPr>
          </a:p>
        </p:txBody>
      </p:sp>
      <p:sp>
        <p:nvSpPr>
          <p:cNvPr id="5" name="Google Shape;149;p19">
            <a:extLst>
              <a:ext uri="{FF2B5EF4-FFF2-40B4-BE49-F238E27FC236}">
                <a16:creationId xmlns:a16="http://schemas.microsoft.com/office/drawing/2014/main" id="{1F7B9412-AB67-C585-1772-FE67D62AE180}"/>
              </a:ext>
            </a:extLst>
          </p:cNvPr>
          <p:cNvSpPr/>
          <p:nvPr/>
        </p:nvSpPr>
        <p:spPr>
          <a:xfrm>
            <a:off x="0" y="0"/>
            <a:ext cx="9144000" cy="503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ea typeface="Lato"/>
              <a:cs typeface="Times New Roman" panose="02020603050405020304" pitchFamily="18" charset="0"/>
              <a:sym typeface="Lato"/>
            </a:endParaRPr>
          </a:p>
        </p:txBody>
      </p:sp>
      <p:pic>
        <p:nvPicPr>
          <p:cNvPr id="2" name="Picture 2" descr="Cart GIF | Gfycat">
            <a:extLst>
              <a:ext uri="{FF2B5EF4-FFF2-40B4-BE49-F238E27FC236}">
                <a16:creationId xmlns:a16="http://schemas.microsoft.com/office/drawing/2014/main" id="{42BDCC24-1112-7021-D682-266F14FD8A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37586" y="1236606"/>
            <a:ext cx="3560386" cy="267028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36">
                                            <p:txEl>
                                              <p:pRg st="0" end="0"/>
                                            </p:txEl>
                                          </p:spTgt>
                                        </p:tgtEl>
                                        <p:attrNameLst>
                                          <p:attrName>style.visibility</p:attrName>
                                        </p:attrNameLst>
                                      </p:cBhvr>
                                      <p:to>
                                        <p:strVal val="visible"/>
                                      </p:to>
                                    </p:set>
                                    <p:animEffect transition="in" filter="barn(inVertical)">
                                      <p:cBhvr>
                                        <p:cTn id="7" dur="500"/>
                                        <p:tgtEl>
                                          <p:spTgt spid="136">
                                            <p:txEl>
                                              <p:pRg st="0" end="0"/>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136">
                                            <p:txEl>
                                              <p:pRg st="1" end="1"/>
                                            </p:txEl>
                                          </p:spTgt>
                                        </p:tgtEl>
                                        <p:attrNameLst>
                                          <p:attrName>style.visibility</p:attrName>
                                        </p:attrNameLst>
                                      </p:cBhvr>
                                      <p:to>
                                        <p:strVal val="visible"/>
                                      </p:to>
                                    </p:set>
                                    <p:animEffect transition="in" filter="barn(inVertical)">
                                      <p:cBhvr>
                                        <p:cTn id="10" dur="500"/>
                                        <p:tgtEl>
                                          <p:spTgt spid="136">
                                            <p:txEl>
                                              <p:pRg st="1" end="1"/>
                                            </p:txEl>
                                          </p:spTgt>
                                        </p:tgtEl>
                                      </p:cBhvr>
                                    </p:animEffect>
                                  </p:childTnLst>
                                </p:cTn>
                              </p:par>
                              <p:par>
                                <p:cTn id="11" presetID="16" presetClass="entr" presetSubtype="21" fill="hold" nodeType="withEffect">
                                  <p:stCondLst>
                                    <p:cond delay="0"/>
                                  </p:stCondLst>
                                  <p:childTnLst>
                                    <p:set>
                                      <p:cBhvr>
                                        <p:cTn id="12" dur="1" fill="hold">
                                          <p:stCondLst>
                                            <p:cond delay="0"/>
                                          </p:stCondLst>
                                        </p:cTn>
                                        <p:tgtEl>
                                          <p:spTgt spid="136">
                                            <p:txEl>
                                              <p:pRg st="2" end="2"/>
                                            </p:txEl>
                                          </p:spTgt>
                                        </p:tgtEl>
                                        <p:attrNameLst>
                                          <p:attrName>style.visibility</p:attrName>
                                        </p:attrNameLst>
                                      </p:cBhvr>
                                      <p:to>
                                        <p:strVal val="visible"/>
                                      </p:to>
                                    </p:set>
                                    <p:animEffect transition="in" filter="barn(inVertical)">
                                      <p:cBhvr>
                                        <p:cTn id="13" dur="500"/>
                                        <p:tgtEl>
                                          <p:spTgt spid="136">
                                            <p:txEl>
                                              <p:pRg st="2" end="2"/>
                                            </p:txEl>
                                          </p:spTgt>
                                        </p:tgtEl>
                                      </p:cBhvr>
                                    </p:animEffect>
                                  </p:childTnLst>
                                </p:cTn>
                              </p:par>
                              <p:par>
                                <p:cTn id="14" presetID="16" presetClass="entr" presetSubtype="21" fill="hold" nodeType="withEffect">
                                  <p:stCondLst>
                                    <p:cond delay="0"/>
                                  </p:stCondLst>
                                  <p:childTnLst>
                                    <p:set>
                                      <p:cBhvr>
                                        <p:cTn id="15" dur="1" fill="hold">
                                          <p:stCondLst>
                                            <p:cond delay="0"/>
                                          </p:stCondLst>
                                        </p:cTn>
                                        <p:tgtEl>
                                          <p:spTgt spid="136">
                                            <p:txEl>
                                              <p:pRg st="3" end="3"/>
                                            </p:txEl>
                                          </p:spTgt>
                                        </p:tgtEl>
                                        <p:attrNameLst>
                                          <p:attrName>style.visibility</p:attrName>
                                        </p:attrNameLst>
                                      </p:cBhvr>
                                      <p:to>
                                        <p:strVal val="visible"/>
                                      </p:to>
                                    </p:set>
                                    <p:animEffect transition="in" filter="barn(inVertical)">
                                      <p:cBhvr>
                                        <p:cTn id="16" dur="500"/>
                                        <p:tgtEl>
                                          <p:spTgt spid="136">
                                            <p:txEl>
                                              <p:pRg st="3" end="3"/>
                                            </p:txEl>
                                          </p:spTgt>
                                        </p:tgtEl>
                                      </p:cBhvr>
                                    </p:animEffect>
                                  </p:childTnLst>
                                </p:cTn>
                              </p:par>
                              <p:par>
                                <p:cTn id="17" presetID="16" presetClass="entr" presetSubtype="21" fill="hold" nodeType="withEffect">
                                  <p:stCondLst>
                                    <p:cond delay="0"/>
                                  </p:stCondLst>
                                  <p:childTnLst>
                                    <p:set>
                                      <p:cBhvr>
                                        <p:cTn id="18" dur="1" fill="hold">
                                          <p:stCondLst>
                                            <p:cond delay="0"/>
                                          </p:stCondLst>
                                        </p:cTn>
                                        <p:tgtEl>
                                          <p:spTgt spid="136">
                                            <p:txEl>
                                              <p:pRg st="4" end="4"/>
                                            </p:txEl>
                                          </p:spTgt>
                                        </p:tgtEl>
                                        <p:attrNameLst>
                                          <p:attrName>style.visibility</p:attrName>
                                        </p:attrNameLst>
                                      </p:cBhvr>
                                      <p:to>
                                        <p:strVal val="visible"/>
                                      </p:to>
                                    </p:set>
                                    <p:animEffect transition="in" filter="barn(inVertical)">
                                      <p:cBhvr>
                                        <p:cTn id="19" dur="500"/>
                                        <p:tgtEl>
                                          <p:spTgt spid="13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19"/>
          <p:cNvSpPr txBox="1">
            <a:spLocks noGrp="1"/>
          </p:cNvSpPr>
          <p:nvPr>
            <p:ph type="title" idx="4294967295"/>
          </p:nvPr>
        </p:nvSpPr>
        <p:spPr>
          <a:xfrm>
            <a:off x="523155" y="203780"/>
            <a:ext cx="76884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solidFill>
                  <a:schemeClr val="tx1"/>
                </a:solidFill>
              </a:rPr>
              <a:t>Hardware</a:t>
            </a:r>
            <a:br>
              <a:rPr lang="en-IN" dirty="0"/>
            </a:br>
            <a:endParaRPr dirty="0"/>
          </a:p>
          <a:p>
            <a:pPr marL="0" lvl="0" indent="0" algn="l" rtl="0">
              <a:spcBef>
                <a:spcPts val="0"/>
              </a:spcBef>
              <a:spcAft>
                <a:spcPts val="0"/>
              </a:spcAft>
              <a:buNone/>
            </a:pPr>
            <a:endParaRPr dirty="0"/>
          </a:p>
        </p:txBody>
      </p:sp>
      <p:sp>
        <p:nvSpPr>
          <p:cNvPr id="149" name="Google Shape;149;p19"/>
          <p:cNvSpPr/>
          <p:nvPr/>
        </p:nvSpPr>
        <p:spPr>
          <a:xfrm>
            <a:off x="0" y="4747100"/>
            <a:ext cx="9144000" cy="396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ato"/>
              <a:ea typeface="Lato"/>
              <a:cs typeface="Lato"/>
              <a:sym typeface="Lato"/>
            </a:endParaRPr>
          </a:p>
        </p:txBody>
      </p:sp>
      <p:pic>
        <p:nvPicPr>
          <p:cNvPr id="4" name="Picture 3">
            <a:extLst>
              <a:ext uri="{FF2B5EF4-FFF2-40B4-BE49-F238E27FC236}">
                <a16:creationId xmlns:a16="http://schemas.microsoft.com/office/drawing/2014/main" id="{85B0FBB2-D972-FB42-BA64-388FCDA6E09D}"/>
              </a:ext>
            </a:extLst>
          </p:cNvPr>
          <p:cNvPicPr>
            <a:picLocks noChangeAspect="1"/>
          </p:cNvPicPr>
          <p:nvPr/>
        </p:nvPicPr>
        <p:blipFill>
          <a:blip r:embed="rId3"/>
          <a:stretch>
            <a:fillRect/>
          </a:stretch>
        </p:blipFill>
        <p:spPr>
          <a:xfrm>
            <a:off x="2869812" y="3054701"/>
            <a:ext cx="1240615" cy="1063933"/>
          </a:xfrm>
          <a:prstGeom prst="rect">
            <a:avLst/>
          </a:prstGeom>
        </p:spPr>
      </p:pic>
      <p:pic>
        <p:nvPicPr>
          <p:cNvPr id="8" name="Picture 7">
            <a:extLst>
              <a:ext uri="{FF2B5EF4-FFF2-40B4-BE49-F238E27FC236}">
                <a16:creationId xmlns:a16="http://schemas.microsoft.com/office/drawing/2014/main" id="{FCEF36BF-F76F-84BB-E0E6-FDD6898B9925}"/>
              </a:ext>
            </a:extLst>
          </p:cNvPr>
          <p:cNvPicPr>
            <a:picLocks noChangeAspect="1"/>
          </p:cNvPicPr>
          <p:nvPr/>
        </p:nvPicPr>
        <p:blipFill>
          <a:blip r:embed="rId4"/>
          <a:stretch>
            <a:fillRect/>
          </a:stretch>
        </p:blipFill>
        <p:spPr>
          <a:xfrm>
            <a:off x="506450" y="738980"/>
            <a:ext cx="1833510" cy="1687255"/>
          </a:xfrm>
          <a:prstGeom prst="rect">
            <a:avLst/>
          </a:prstGeom>
        </p:spPr>
      </p:pic>
      <p:sp>
        <p:nvSpPr>
          <p:cNvPr id="10" name="TextBox 9">
            <a:extLst>
              <a:ext uri="{FF2B5EF4-FFF2-40B4-BE49-F238E27FC236}">
                <a16:creationId xmlns:a16="http://schemas.microsoft.com/office/drawing/2014/main" id="{AEE6AA83-0DE8-F85E-B1BE-9A13E7A554C5}"/>
              </a:ext>
            </a:extLst>
          </p:cNvPr>
          <p:cNvSpPr txBox="1"/>
          <p:nvPr/>
        </p:nvSpPr>
        <p:spPr>
          <a:xfrm>
            <a:off x="1134886" y="2560388"/>
            <a:ext cx="603050" cy="307777"/>
          </a:xfrm>
          <a:prstGeom prst="rect">
            <a:avLst/>
          </a:prstGeom>
          <a:noFill/>
        </p:spPr>
        <p:txBody>
          <a:bodyPr wrap="none" rtlCol="0">
            <a:spAutoFit/>
          </a:bodyPr>
          <a:lstStyle/>
          <a:p>
            <a:r>
              <a:rPr lang="en-IN" dirty="0">
                <a:latin typeface="Times New Roman" panose="02020603050405020304" pitchFamily="18" charset="0"/>
                <a:cs typeface="Times New Roman" panose="02020603050405020304" pitchFamily="18" charset="0"/>
              </a:rPr>
              <a:t>RFID</a:t>
            </a:r>
          </a:p>
        </p:txBody>
      </p:sp>
      <p:sp>
        <p:nvSpPr>
          <p:cNvPr id="11" name="TextBox 10">
            <a:extLst>
              <a:ext uri="{FF2B5EF4-FFF2-40B4-BE49-F238E27FC236}">
                <a16:creationId xmlns:a16="http://schemas.microsoft.com/office/drawing/2014/main" id="{025CD595-87F4-0525-50D3-6A01FE50533E}"/>
              </a:ext>
            </a:extLst>
          </p:cNvPr>
          <p:cNvSpPr txBox="1"/>
          <p:nvPr/>
        </p:nvSpPr>
        <p:spPr>
          <a:xfrm>
            <a:off x="3142908" y="4401403"/>
            <a:ext cx="694421" cy="307777"/>
          </a:xfrm>
          <a:prstGeom prst="rect">
            <a:avLst/>
          </a:prstGeom>
          <a:noFill/>
        </p:spPr>
        <p:txBody>
          <a:bodyPr wrap="none" rtlCol="0">
            <a:spAutoFit/>
          </a:bodyPr>
          <a:lstStyle/>
          <a:p>
            <a:r>
              <a:rPr lang="en-IN" dirty="0">
                <a:latin typeface="Times New Roman" panose="02020603050405020304" pitchFamily="18" charset="0"/>
                <a:cs typeface="Times New Roman" panose="02020603050405020304" pitchFamily="18" charset="0"/>
              </a:rPr>
              <a:t>Buzzer</a:t>
            </a:r>
          </a:p>
        </p:txBody>
      </p:sp>
      <p:pic>
        <p:nvPicPr>
          <p:cNvPr id="3075" name="Picture 3">
            <a:extLst>
              <a:ext uri="{FF2B5EF4-FFF2-40B4-BE49-F238E27FC236}">
                <a16:creationId xmlns:a16="http://schemas.microsoft.com/office/drawing/2014/main" id="{4D5E0ED0-8248-1AB4-6B2C-6B6DFDC8BA6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r="-377" b="11934"/>
          <a:stretch>
            <a:fillRect/>
          </a:stretch>
        </p:blipFill>
        <p:spPr bwMode="auto">
          <a:xfrm>
            <a:off x="2498662" y="604205"/>
            <a:ext cx="2163763" cy="173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a:extLst>
              <a:ext uri="{FF2B5EF4-FFF2-40B4-BE49-F238E27FC236}">
                <a16:creationId xmlns:a16="http://schemas.microsoft.com/office/drawing/2014/main" id="{975FB27A-69DA-00AE-1FF4-73636ED1A793}"/>
              </a:ext>
            </a:extLst>
          </p:cNvPr>
          <p:cNvSpPr txBox="1"/>
          <p:nvPr/>
        </p:nvSpPr>
        <p:spPr>
          <a:xfrm>
            <a:off x="3069525" y="2575737"/>
            <a:ext cx="1105526" cy="307777"/>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NodeMCU</a:t>
            </a:r>
          </a:p>
        </p:txBody>
      </p:sp>
      <p:pic>
        <p:nvPicPr>
          <p:cNvPr id="3078" name="Picture 6">
            <a:extLst>
              <a:ext uri="{FF2B5EF4-FFF2-40B4-BE49-F238E27FC236}">
                <a16:creationId xmlns:a16="http://schemas.microsoft.com/office/drawing/2014/main" id="{2360541F-5316-5CBD-39D7-C770052C1E6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26687" y="591913"/>
            <a:ext cx="1911245" cy="19112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6">
            <a:extLst>
              <a:ext uri="{FF2B5EF4-FFF2-40B4-BE49-F238E27FC236}">
                <a16:creationId xmlns:a16="http://schemas.microsoft.com/office/drawing/2014/main" id="{838A9E5B-3350-63D0-27C0-17FE5F6FB233}"/>
              </a:ext>
            </a:extLst>
          </p:cNvPr>
          <p:cNvSpPr txBox="1"/>
          <p:nvPr/>
        </p:nvSpPr>
        <p:spPr>
          <a:xfrm>
            <a:off x="5285863" y="2558420"/>
            <a:ext cx="1855893" cy="307777"/>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Zero PCB</a:t>
            </a:r>
          </a:p>
        </p:txBody>
      </p:sp>
      <p:pic>
        <p:nvPicPr>
          <p:cNvPr id="2" name="Picture 1">
            <a:extLst>
              <a:ext uri="{FF2B5EF4-FFF2-40B4-BE49-F238E27FC236}">
                <a16:creationId xmlns:a16="http://schemas.microsoft.com/office/drawing/2014/main" id="{7945EC86-023A-27A7-180A-817A06D88BB9}"/>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17982" y="2879527"/>
            <a:ext cx="1610445" cy="1557831"/>
          </a:xfrm>
          <a:prstGeom prst="rect">
            <a:avLst/>
          </a:prstGeom>
          <a:noFill/>
          <a:ln>
            <a:noFill/>
          </a:ln>
        </p:spPr>
      </p:pic>
      <p:pic>
        <p:nvPicPr>
          <p:cNvPr id="5" name="Picture 4">
            <a:extLst>
              <a:ext uri="{FF2B5EF4-FFF2-40B4-BE49-F238E27FC236}">
                <a16:creationId xmlns:a16="http://schemas.microsoft.com/office/drawing/2014/main" id="{AAF889C9-88B6-BF8D-C858-1CFB33E90B02}"/>
              </a:ext>
            </a:extLst>
          </p:cNvPr>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175919" y="2982161"/>
            <a:ext cx="1240614" cy="1452271"/>
          </a:xfrm>
          <a:prstGeom prst="rect">
            <a:avLst/>
          </a:prstGeom>
          <a:noFill/>
        </p:spPr>
      </p:pic>
      <p:pic>
        <p:nvPicPr>
          <p:cNvPr id="6" name="Picture 5">
            <a:extLst>
              <a:ext uri="{FF2B5EF4-FFF2-40B4-BE49-F238E27FC236}">
                <a16:creationId xmlns:a16="http://schemas.microsoft.com/office/drawing/2014/main" id="{ED973A10-5EDD-1A7F-98B2-0147A1B07B38}"/>
              </a:ext>
            </a:extLst>
          </p:cNvPr>
          <p:cNvPicPr>
            <a:picLocks noChangeAspect="1"/>
          </p:cNvPicPr>
          <p:nvPr/>
        </p:nvPicPr>
        <p:blipFill>
          <a:blip r:embed="rId9" cstate="print">
            <a:extLst>
              <a:ext uri="{28A0092B-C50C-407E-A947-70E740481C1C}">
                <a14:useLocalDpi xmlns:a14="http://schemas.microsoft.com/office/drawing/2010/main" val="0"/>
              </a:ext>
            </a:extLst>
          </a:blip>
          <a:srcRect l="-1018" t="-4472" r="-4071"/>
          <a:stretch>
            <a:fillRect/>
          </a:stretch>
        </p:blipFill>
        <p:spPr bwMode="auto">
          <a:xfrm>
            <a:off x="6973694" y="707054"/>
            <a:ext cx="1560706" cy="1412487"/>
          </a:xfrm>
          <a:prstGeom prst="rect">
            <a:avLst/>
          </a:prstGeom>
          <a:noFill/>
        </p:spPr>
      </p:pic>
      <p:sp>
        <p:nvSpPr>
          <p:cNvPr id="9" name="TextBox 8">
            <a:extLst>
              <a:ext uri="{FF2B5EF4-FFF2-40B4-BE49-F238E27FC236}">
                <a16:creationId xmlns:a16="http://schemas.microsoft.com/office/drawing/2014/main" id="{F104E170-80D6-3D88-6242-8580C9EA6E96}"/>
              </a:ext>
            </a:extLst>
          </p:cNvPr>
          <p:cNvSpPr txBox="1"/>
          <p:nvPr/>
        </p:nvSpPr>
        <p:spPr>
          <a:xfrm>
            <a:off x="7141756" y="2503158"/>
            <a:ext cx="1365244" cy="307777"/>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DF Mini Player</a:t>
            </a:r>
            <a:endParaRPr lang="en-IN" dirty="0">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C19122B4-00B7-2068-AB47-A994799C7BB4}"/>
              </a:ext>
            </a:extLst>
          </p:cNvPr>
          <p:cNvSpPr txBox="1"/>
          <p:nvPr/>
        </p:nvSpPr>
        <p:spPr>
          <a:xfrm>
            <a:off x="863227" y="4448720"/>
            <a:ext cx="1119954" cy="307777"/>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BO Wheels</a:t>
            </a:r>
            <a:endParaRPr lang="en-IN" dirty="0">
              <a:latin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id="{95875A89-F2BF-3AD3-39A5-EE49117CED12}"/>
              </a:ext>
            </a:extLst>
          </p:cNvPr>
          <p:cNvSpPr txBox="1"/>
          <p:nvPr/>
        </p:nvSpPr>
        <p:spPr>
          <a:xfrm>
            <a:off x="5207840" y="4444022"/>
            <a:ext cx="948938" cy="307777"/>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Bo Motor</a:t>
            </a:r>
            <a:endParaRPr lang="en-IN" dirty="0">
              <a:latin typeface="Times New Roman" panose="02020603050405020304" pitchFamily="18" charset="0"/>
              <a:cs typeface="Times New Roman" panose="02020603050405020304" pitchFamily="18" charset="0"/>
            </a:endParaRPr>
          </a:p>
        </p:txBody>
      </p:sp>
      <p:sp>
        <p:nvSpPr>
          <p:cNvPr id="14" name="TextBox 13">
            <a:extLst>
              <a:ext uri="{FF2B5EF4-FFF2-40B4-BE49-F238E27FC236}">
                <a16:creationId xmlns:a16="http://schemas.microsoft.com/office/drawing/2014/main" id="{8846B017-4944-DBB3-2D3A-EC9CE71803B8}"/>
              </a:ext>
            </a:extLst>
          </p:cNvPr>
          <p:cNvSpPr txBox="1"/>
          <p:nvPr/>
        </p:nvSpPr>
        <p:spPr>
          <a:xfrm>
            <a:off x="7357730" y="4434432"/>
            <a:ext cx="1299330" cy="307777"/>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Arduino Nano</a:t>
            </a:r>
            <a:endParaRPr lang="en-IN" dirty="0">
              <a:latin typeface="Times New Roman" panose="02020603050405020304" pitchFamily="18" charset="0"/>
              <a:cs typeface="Times New Roman" panose="02020603050405020304" pitchFamily="18" charset="0"/>
            </a:endParaRPr>
          </a:p>
        </p:txBody>
      </p:sp>
      <p:pic>
        <p:nvPicPr>
          <p:cNvPr id="16" name="Picture 15">
            <a:extLst>
              <a:ext uri="{FF2B5EF4-FFF2-40B4-BE49-F238E27FC236}">
                <a16:creationId xmlns:a16="http://schemas.microsoft.com/office/drawing/2014/main" id="{E5A782E4-FE56-54F1-2864-39F73D4A275A}"/>
              </a:ext>
            </a:extLst>
          </p:cNvPr>
          <p:cNvPicPr>
            <a:picLocks noChangeAspect="1"/>
          </p:cNvPicPr>
          <p:nvPr/>
        </p:nvPicPr>
        <p:blipFill>
          <a:blip r:embed="rId10"/>
          <a:stretch>
            <a:fillRect/>
          </a:stretch>
        </p:blipFill>
        <p:spPr>
          <a:xfrm>
            <a:off x="7166241" y="2911212"/>
            <a:ext cx="1561703" cy="1452271"/>
          </a:xfrm>
          <a:prstGeom prst="rect">
            <a:avLst/>
          </a:prstGeom>
        </p:spPr>
      </p:pic>
    </p:spTree>
    <p:extLst>
      <p:ext uri="{BB962C8B-B14F-4D97-AF65-F5344CB8AC3E}">
        <p14:creationId xmlns:p14="http://schemas.microsoft.com/office/powerpoint/2010/main" val="9355816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22"/>
          <p:cNvSpPr/>
          <p:nvPr/>
        </p:nvSpPr>
        <p:spPr>
          <a:xfrm>
            <a:off x="0" y="4747100"/>
            <a:ext cx="9144000" cy="396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ato"/>
              <a:ea typeface="Lato"/>
              <a:cs typeface="Lato"/>
              <a:sym typeface="Lato"/>
            </a:endParaRPr>
          </a:p>
        </p:txBody>
      </p:sp>
      <p:sp>
        <p:nvSpPr>
          <p:cNvPr id="167" name="Google Shape;167;p22"/>
          <p:cNvSpPr txBox="1"/>
          <p:nvPr/>
        </p:nvSpPr>
        <p:spPr>
          <a:xfrm>
            <a:off x="346425" y="214429"/>
            <a:ext cx="7340400" cy="553968"/>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00" b="1" dirty="0">
                <a:solidFill>
                  <a:schemeClr val="tx1"/>
                </a:solidFill>
                <a:latin typeface="Raleway"/>
                <a:ea typeface="Raleway"/>
                <a:cs typeface="Raleway"/>
                <a:sym typeface="Raleway"/>
              </a:rPr>
              <a:t>Software</a:t>
            </a:r>
            <a:endParaRPr sz="2400" b="1" dirty="0">
              <a:solidFill>
                <a:schemeClr val="tx1"/>
              </a:solidFill>
              <a:latin typeface="Raleway"/>
              <a:ea typeface="Raleway"/>
              <a:cs typeface="Raleway"/>
              <a:sym typeface="Raleway"/>
            </a:endParaRPr>
          </a:p>
        </p:txBody>
      </p:sp>
      <p:pic>
        <p:nvPicPr>
          <p:cNvPr id="4098" name="Picture 2">
            <a:extLst>
              <a:ext uri="{FF2B5EF4-FFF2-40B4-BE49-F238E27FC236}">
                <a16:creationId xmlns:a16="http://schemas.microsoft.com/office/drawing/2014/main" id="{F1807A9A-1D6A-499A-18E8-570F5C9255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2135" y="1131887"/>
            <a:ext cx="1439863" cy="143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9" name="Picture 3" descr="WordPress.com - Wikipedia">
            <a:extLst>
              <a:ext uri="{FF2B5EF4-FFF2-40B4-BE49-F238E27FC236}">
                <a16:creationId xmlns:a16="http://schemas.microsoft.com/office/drawing/2014/main" id="{9AFBAA1B-3934-99CE-640F-EC09AF49CA7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21723" y="1123950"/>
            <a:ext cx="1447800" cy="144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1" name="Picture 5" descr="Xampp icon - Free download on Iconfinder">
            <a:extLst>
              <a:ext uri="{FF2B5EF4-FFF2-40B4-BE49-F238E27FC236}">
                <a16:creationId xmlns:a16="http://schemas.microsoft.com/office/drawing/2014/main" id="{19ACFA44-30C2-AA38-AE13-BC1D349B2DE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71335" y="1131887"/>
            <a:ext cx="1439863" cy="143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a:extLst>
              <a:ext uri="{FF2B5EF4-FFF2-40B4-BE49-F238E27FC236}">
                <a16:creationId xmlns:a16="http://schemas.microsoft.com/office/drawing/2014/main" id="{768813CC-1F9B-FB31-8248-76D95F017087}"/>
              </a:ext>
            </a:extLst>
          </p:cNvPr>
          <p:cNvSpPr txBox="1"/>
          <p:nvPr/>
        </p:nvSpPr>
        <p:spPr>
          <a:xfrm>
            <a:off x="727921" y="2789858"/>
            <a:ext cx="1649518" cy="307777"/>
          </a:xfrm>
          <a:prstGeom prst="rect">
            <a:avLst/>
          </a:prstGeom>
          <a:noFill/>
        </p:spPr>
        <p:txBody>
          <a:bodyPr wrap="square" rtlCol="0">
            <a:spAutoFit/>
          </a:bodyPr>
          <a:lstStyle/>
          <a:p>
            <a:r>
              <a:rPr lang="en-IN" dirty="0"/>
              <a:t>Arduino IDE</a:t>
            </a:r>
          </a:p>
        </p:txBody>
      </p:sp>
      <p:sp>
        <p:nvSpPr>
          <p:cNvPr id="4" name="TextBox 3">
            <a:extLst>
              <a:ext uri="{FF2B5EF4-FFF2-40B4-BE49-F238E27FC236}">
                <a16:creationId xmlns:a16="http://schemas.microsoft.com/office/drawing/2014/main" id="{D3A4FB71-5F93-A5A3-F21F-6560EF203E0E}"/>
              </a:ext>
            </a:extLst>
          </p:cNvPr>
          <p:cNvSpPr txBox="1"/>
          <p:nvPr/>
        </p:nvSpPr>
        <p:spPr>
          <a:xfrm>
            <a:off x="3881119" y="2789858"/>
            <a:ext cx="1639147" cy="307777"/>
          </a:xfrm>
          <a:prstGeom prst="rect">
            <a:avLst/>
          </a:prstGeom>
          <a:noFill/>
        </p:spPr>
        <p:txBody>
          <a:bodyPr wrap="square" rtlCol="0">
            <a:spAutoFit/>
          </a:bodyPr>
          <a:lstStyle/>
          <a:p>
            <a:r>
              <a:rPr lang="en-IN" dirty="0"/>
              <a:t>WordPress</a:t>
            </a:r>
          </a:p>
        </p:txBody>
      </p:sp>
      <p:sp>
        <p:nvSpPr>
          <p:cNvPr id="5" name="TextBox 4">
            <a:extLst>
              <a:ext uri="{FF2B5EF4-FFF2-40B4-BE49-F238E27FC236}">
                <a16:creationId xmlns:a16="http://schemas.microsoft.com/office/drawing/2014/main" id="{42E7F80F-E139-7FD1-7D6D-A859E8396ED2}"/>
              </a:ext>
            </a:extLst>
          </p:cNvPr>
          <p:cNvSpPr txBox="1"/>
          <p:nvPr/>
        </p:nvSpPr>
        <p:spPr>
          <a:xfrm>
            <a:off x="6942667" y="2789858"/>
            <a:ext cx="1646238" cy="307777"/>
          </a:xfrm>
          <a:prstGeom prst="rect">
            <a:avLst/>
          </a:prstGeom>
          <a:noFill/>
        </p:spPr>
        <p:txBody>
          <a:bodyPr wrap="square" rtlCol="0">
            <a:spAutoFit/>
          </a:bodyPr>
          <a:lstStyle/>
          <a:p>
            <a:r>
              <a:rPr lang="en-IN" dirty="0"/>
              <a:t>XAMPP Server</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21"/>
          <p:cNvSpPr/>
          <p:nvPr/>
        </p:nvSpPr>
        <p:spPr>
          <a:xfrm>
            <a:off x="0" y="4747100"/>
            <a:ext cx="9144000" cy="396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Lato"/>
              <a:ea typeface="Lato"/>
              <a:cs typeface="Lato"/>
              <a:sym typeface="Lato"/>
            </a:endParaRPr>
          </a:p>
        </p:txBody>
      </p:sp>
      <p:sp>
        <p:nvSpPr>
          <p:cNvPr id="161" name="Google Shape;161;p21"/>
          <p:cNvSpPr txBox="1"/>
          <p:nvPr/>
        </p:nvSpPr>
        <p:spPr>
          <a:xfrm>
            <a:off x="346425" y="214428"/>
            <a:ext cx="7340400" cy="61552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800" b="1" dirty="0">
                <a:solidFill>
                  <a:schemeClr val="tx1"/>
                </a:solidFill>
                <a:latin typeface="Raleway"/>
                <a:ea typeface="Raleway"/>
                <a:cs typeface="Raleway"/>
                <a:sym typeface="Raleway"/>
              </a:rPr>
              <a:t>System Diagram</a:t>
            </a:r>
            <a:endParaRPr sz="2800" b="1" dirty="0">
              <a:solidFill>
                <a:schemeClr val="tx1"/>
              </a:solidFill>
              <a:latin typeface="Raleway"/>
              <a:ea typeface="Raleway"/>
              <a:cs typeface="Raleway"/>
              <a:sym typeface="Raleway"/>
            </a:endParaRPr>
          </a:p>
        </p:txBody>
      </p:sp>
      <p:sp>
        <p:nvSpPr>
          <p:cNvPr id="2" name="Rectangle 2">
            <a:extLst>
              <a:ext uri="{FF2B5EF4-FFF2-40B4-BE49-F238E27FC236}">
                <a16:creationId xmlns:a16="http://schemas.microsoft.com/office/drawing/2014/main" id="{B571F44F-A911-A494-B92C-D718625A7FA8}"/>
              </a:ext>
            </a:extLst>
          </p:cNvPr>
          <p:cNvSpPr>
            <a:spLocks noChangeArrowheads="1"/>
          </p:cNvSpPr>
          <p:nvPr/>
        </p:nvSpPr>
        <p:spPr bwMode="auto">
          <a:xfrm>
            <a:off x="2463649" y="118742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pic>
        <p:nvPicPr>
          <p:cNvPr id="3" name="Picture 2">
            <a:extLst>
              <a:ext uri="{FF2B5EF4-FFF2-40B4-BE49-F238E27FC236}">
                <a16:creationId xmlns:a16="http://schemas.microsoft.com/office/drawing/2014/main" id="{C251598C-D639-AA78-F999-6ECDAB5427B5}"/>
              </a:ext>
            </a:extLst>
          </p:cNvPr>
          <p:cNvPicPr>
            <a:picLocks noChangeAspect="1"/>
          </p:cNvPicPr>
          <p:nvPr/>
        </p:nvPicPr>
        <p:blipFill>
          <a:blip r:embed="rId3" cstate="print">
            <a:extLst>
              <a:ext uri="{28A0092B-C50C-407E-A947-70E740481C1C}">
                <a14:useLocalDpi xmlns:a14="http://schemas.microsoft.com/office/drawing/2010/main" val="0"/>
              </a:ext>
            </a:extLst>
          </a:blip>
          <a:srcRect l="-183" t="-591" r="366" b="6490"/>
          <a:stretch>
            <a:fillRect/>
          </a:stretch>
        </p:blipFill>
        <p:spPr bwMode="auto">
          <a:xfrm>
            <a:off x="2151489" y="1495197"/>
            <a:ext cx="5218075" cy="3063743"/>
          </a:xfrm>
          <a:prstGeom prst="rect">
            <a:avLst/>
          </a:prstGeom>
          <a:noFill/>
          <a:ln>
            <a:noFill/>
          </a:ln>
        </p:spPr>
      </p:pic>
      <p:sp>
        <p:nvSpPr>
          <p:cNvPr id="4" name="TextBox 3">
            <a:extLst>
              <a:ext uri="{FF2B5EF4-FFF2-40B4-BE49-F238E27FC236}">
                <a16:creationId xmlns:a16="http://schemas.microsoft.com/office/drawing/2014/main" id="{346A55BA-F225-B054-FEE0-69B18BE17499}"/>
              </a:ext>
            </a:extLst>
          </p:cNvPr>
          <p:cNvSpPr txBox="1"/>
          <p:nvPr/>
        </p:nvSpPr>
        <p:spPr>
          <a:xfrm>
            <a:off x="346425" y="1033531"/>
            <a:ext cx="3151518" cy="307777"/>
          </a:xfrm>
          <a:prstGeom prst="rect">
            <a:avLst/>
          </a:prstGeom>
          <a:noFill/>
        </p:spPr>
        <p:txBody>
          <a:bodyPr wrap="square" rtlCol="0">
            <a:spAutoFit/>
          </a:bodyPr>
          <a:lstStyle/>
          <a:p>
            <a:pPr marL="285750" indent="-285750">
              <a:buFont typeface="Arial" panose="020B0604020202020204" pitchFamily="34" charset="0"/>
              <a:buChar char="•"/>
            </a:pPr>
            <a:r>
              <a:rPr lang="en-US" dirty="0"/>
              <a:t>RFID Reader  with NODEMCU</a:t>
            </a:r>
            <a:endParaRPr lang="en-IN" dirty="0"/>
          </a:p>
        </p:txBody>
      </p:sp>
    </p:spTree>
    <p:extLst>
      <p:ext uri="{BB962C8B-B14F-4D97-AF65-F5344CB8AC3E}">
        <p14:creationId xmlns:p14="http://schemas.microsoft.com/office/powerpoint/2010/main" val="3226016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21"/>
          <p:cNvSpPr/>
          <p:nvPr/>
        </p:nvSpPr>
        <p:spPr>
          <a:xfrm>
            <a:off x="0" y="4747100"/>
            <a:ext cx="9144000" cy="396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Lato"/>
              <a:ea typeface="Lato"/>
              <a:cs typeface="Lato"/>
              <a:sym typeface="Lato"/>
            </a:endParaRPr>
          </a:p>
        </p:txBody>
      </p:sp>
      <p:sp>
        <p:nvSpPr>
          <p:cNvPr id="161" name="Google Shape;161;p21"/>
          <p:cNvSpPr txBox="1"/>
          <p:nvPr/>
        </p:nvSpPr>
        <p:spPr>
          <a:xfrm>
            <a:off x="346425" y="214428"/>
            <a:ext cx="7340400" cy="61552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800" b="1" dirty="0">
                <a:solidFill>
                  <a:schemeClr val="tx1"/>
                </a:solidFill>
                <a:latin typeface="Raleway"/>
                <a:ea typeface="Raleway"/>
                <a:cs typeface="Raleway"/>
                <a:sym typeface="Raleway"/>
              </a:rPr>
              <a:t>Circuit Diagram</a:t>
            </a:r>
            <a:endParaRPr sz="2800" b="1" dirty="0">
              <a:solidFill>
                <a:schemeClr val="tx1"/>
              </a:solidFill>
              <a:latin typeface="Raleway"/>
              <a:ea typeface="Raleway"/>
              <a:cs typeface="Raleway"/>
              <a:sym typeface="Raleway"/>
            </a:endParaRPr>
          </a:p>
        </p:txBody>
      </p:sp>
      <p:sp>
        <p:nvSpPr>
          <p:cNvPr id="2" name="Rectangle 2">
            <a:extLst>
              <a:ext uri="{FF2B5EF4-FFF2-40B4-BE49-F238E27FC236}">
                <a16:creationId xmlns:a16="http://schemas.microsoft.com/office/drawing/2014/main" id="{B571F44F-A911-A494-B92C-D718625A7FA8}"/>
              </a:ext>
            </a:extLst>
          </p:cNvPr>
          <p:cNvSpPr>
            <a:spLocks noChangeArrowheads="1"/>
          </p:cNvSpPr>
          <p:nvPr/>
        </p:nvSpPr>
        <p:spPr bwMode="auto">
          <a:xfrm>
            <a:off x="1706880" y="111839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dirty="0"/>
          </a:p>
        </p:txBody>
      </p:sp>
      <p:pic>
        <p:nvPicPr>
          <p:cNvPr id="7" name="Picture 6">
            <a:extLst>
              <a:ext uri="{FF2B5EF4-FFF2-40B4-BE49-F238E27FC236}">
                <a16:creationId xmlns:a16="http://schemas.microsoft.com/office/drawing/2014/main" id="{2360B2F9-389B-3D75-7F36-5745BD14ABF7}"/>
              </a:ext>
            </a:extLst>
          </p:cNvPr>
          <p:cNvPicPr>
            <a:picLocks noChangeAspect="1"/>
          </p:cNvPicPr>
          <p:nvPr/>
        </p:nvPicPr>
        <p:blipFill rotWithShape="1">
          <a:blip r:embed="rId3"/>
          <a:srcRect l="21374" t="20637" r="9278" b="23152"/>
          <a:stretch/>
        </p:blipFill>
        <p:spPr>
          <a:xfrm>
            <a:off x="1282996" y="1406836"/>
            <a:ext cx="6578008" cy="2998381"/>
          </a:xfrm>
          <a:prstGeom prst="rect">
            <a:avLst/>
          </a:prstGeom>
        </p:spPr>
      </p:pic>
      <p:sp>
        <p:nvSpPr>
          <p:cNvPr id="3" name="TextBox 2">
            <a:extLst>
              <a:ext uri="{FF2B5EF4-FFF2-40B4-BE49-F238E27FC236}">
                <a16:creationId xmlns:a16="http://schemas.microsoft.com/office/drawing/2014/main" id="{8B8FE8E2-B1AA-3AAE-EA90-C4BF8D38F00E}"/>
              </a:ext>
            </a:extLst>
          </p:cNvPr>
          <p:cNvSpPr txBox="1"/>
          <p:nvPr/>
        </p:nvSpPr>
        <p:spPr>
          <a:xfrm>
            <a:off x="387768" y="936269"/>
            <a:ext cx="2965032" cy="307777"/>
          </a:xfrm>
          <a:prstGeom prst="rect">
            <a:avLst/>
          </a:prstGeom>
          <a:noFill/>
        </p:spPr>
        <p:txBody>
          <a:bodyPr wrap="square" rtlCol="0">
            <a:spAutoFit/>
          </a:bodyPr>
          <a:lstStyle/>
          <a:p>
            <a:pPr marL="285750" indent="-285750">
              <a:buFont typeface="Arial" panose="020B0604020202020204" pitchFamily="34" charset="0"/>
              <a:buChar char="•"/>
            </a:pPr>
            <a:r>
              <a:rPr lang="en-US" dirty="0"/>
              <a:t>Transmitter Circuit for Trolley</a:t>
            </a:r>
            <a:endParaRPr lang="en-IN" dirty="0"/>
          </a:p>
        </p:txBody>
      </p:sp>
    </p:spTree>
    <p:extLst>
      <p:ext uri="{BB962C8B-B14F-4D97-AF65-F5344CB8AC3E}">
        <p14:creationId xmlns:p14="http://schemas.microsoft.com/office/powerpoint/2010/main" val="31556957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21"/>
          <p:cNvSpPr/>
          <p:nvPr/>
        </p:nvSpPr>
        <p:spPr>
          <a:xfrm>
            <a:off x="0" y="4747100"/>
            <a:ext cx="9144000" cy="396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Lato"/>
              <a:ea typeface="Lato"/>
              <a:cs typeface="Lato"/>
              <a:sym typeface="Lato"/>
            </a:endParaRPr>
          </a:p>
        </p:txBody>
      </p:sp>
      <p:sp>
        <p:nvSpPr>
          <p:cNvPr id="2" name="Rectangle 2">
            <a:extLst>
              <a:ext uri="{FF2B5EF4-FFF2-40B4-BE49-F238E27FC236}">
                <a16:creationId xmlns:a16="http://schemas.microsoft.com/office/drawing/2014/main" id="{B571F44F-A911-A494-B92C-D718625A7FA8}"/>
              </a:ext>
            </a:extLst>
          </p:cNvPr>
          <p:cNvSpPr>
            <a:spLocks noChangeArrowheads="1"/>
          </p:cNvSpPr>
          <p:nvPr/>
        </p:nvSpPr>
        <p:spPr bwMode="auto">
          <a:xfrm>
            <a:off x="1706880" y="111839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3" name="TextBox 2">
            <a:extLst>
              <a:ext uri="{FF2B5EF4-FFF2-40B4-BE49-F238E27FC236}">
                <a16:creationId xmlns:a16="http://schemas.microsoft.com/office/drawing/2014/main" id="{B3621BFE-3DAE-3743-7248-02C5840F1BA9}"/>
              </a:ext>
            </a:extLst>
          </p:cNvPr>
          <p:cNvSpPr txBox="1"/>
          <p:nvPr/>
        </p:nvSpPr>
        <p:spPr>
          <a:xfrm>
            <a:off x="607681" y="728944"/>
            <a:ext cx="2795919" cy="307777"/>
          </a:xfrm>
          <a:prstGeom prst="rect">
            <a:avLst/>
          </a:prstGeom>
          <a:noFill/>
        </p:spPr>
        <p:txBody>
          <a:bodyPr wrap="square" rtlCol="0">
            <a:spAutoFit/>
          </a:bodyPr>
          <a:lstStyle/>
          <a:p>
            <a:pPr marL="285750" indent="-285750">
              <a:buFont typeface="Arial" panose="020B0604020202020204" pitchFamily="34" charset="0"/>
              <a:buChar char="•"/>
            </a:pPr>
            <a:r>
              <a:rPr lang="en-US" dirty="0"/>
              <a:t>Receiver Circuit for Trolley</a:t>
            </a:r>
            <a:endParaRPr lang="en-IN" dirty="0"/>
          </a:p>
        </p:txBody>
      </p:sp>
      <p:pic>
        <p:nvPicPr>
          <p:cNvPr id="4" name="Picture 3">
            <a:extLst>
              <a:ext uri="{FF2B5EF4-FFF2-40B4-BE49-F238E27FC236}">
                <a16:creationId xmlns:a16="http://schemas.microsoft.com/office/drawing/2014/main" id="{A676B13C-7B47-B1CF-E778-34BBEB629B08}"/>
              </a:ext>
            </a:extLst>
          </p:cNvPr>
          <p:cNvPicPr>
            <a:picLocks noChangeAspect="1"/>
          </p:cNvPicPr>
          <p:nvPr/>
        </p:nvPicPr>
        <p:blipFill rotWithShape="1">
          <a:blip r:embed="rId3"/>
          <a:srcRect l="13618" t="36347" r="16086" b="17367"/>
          <a:stretch/>
        </p:blipFill>
        <p:spPr>
          <a:xfrm>
            <a:off x="1169581" y="1406835"/>
            <a:ext cx="6920927" cy="2761125"/>
          </a:xfrm>
          <a:prstGeom prst="rect">
            <a:avLst/>
          </a:prstGeom>
        </p:spPr>
      </p:pic>
    </p:spTree>
    <p:extLst>
      <p:ext uri="{BB962C8B-B14F-4D97-AF65-F5344CB8AC3E}">
        <p14:creationId xmlns:p14="http://schemas.microsoft.com/office/powerpoint/2010/main" val="385165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21"/>
          <p:cNvSpPr/>
          <p:nvPr/>
        </p:nvSpPr>
        <p:spPr>
          <a:xfrm>
            <a:off x="0" y="4747100"/>
            <a:ext cx="9144000" cy="396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Lato"/>
              <a:ea typeface="Lato"/>
              <a:cs typeface="Lato"/>
              <a:sym typeface="Lato"/>
            </a:endParaRPr>
          </a:p>
        </p:txBody>
      </p:sp>
      <p:sp>
        <p:nvSpPr>
          <p:cNvPr id="2" name="Rectangle 2">
            <a:extLst>
              <a:ext uri="{FF2B5EF4-FFF2-40B4-BE49-F238E27FC236}">
                <a16:creationId xmlns:a16="http://schemas.microsoft.com/office/drawing/2014/main" id="{B571F44F-A911-A494-B92C-D718625A7FA8}"/>
              </a:ext>
            </a:extLst>
          </p:cNvPr>
          <p:cNvSpPr>
            <a:spLocks noChangeArrowheads="1"/>
          </p:cNvSpPr>
          <p:nvPr/>
        </p:nvSpPr>
        <p:spPr bwMode="auto">
          <a:xfrm>
            <a:off x="1706880" y="111839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pic>
        <p:nvPicPr>
          <p:cNvPr id="5" name="Picture 4">
            <a:extLst>
              <a:ext uri="{FF2B5EF4-FFF2-40B4-BE49-F238E27FC236}">
                <a16:creationId xmlns:a16="http://schemas.microsoft.com/office/drawing/2014/main" id="{26288D73-6E57-D0C9-61B9-7B88D935FAA8}"/>
              </a:ext>
            </a:extLst>
          </p:cNvPr>
          <p:cNvPicPr>
            <a:picLocks noChangeAspect="1"/>
          </p:cNvPicPr>
          <p:nvPr/>
        </p:nvPicPr>
        <p:blipFill>
          <a:blip r:embed="rId3"/>
          <a:stretch>
            <a:fillRect/>
          </a:stretch>
        </p:blipFill>
        <p:spPr>
          <a:xfrm>
            <a:off x="1835339" y="1190828"/>
            <a:ext cx="5851486" cy="3291461"/>
          </a:xfrm>
          <a:prstGeom prst="rect">
            <a:avLst/>
          </a:prstGeom>
        </p:spPr>
      </p:pic>
      <p:sp>
        <p:nvSpPr>
          <p:cNvPr id="3" name="TextBox 2">
            <a:extLst>
              <a:ext uri="{FF2B5EF4-FFF2-40B4-BE49-F238E27FC236}">
                <a16:creationId xmlns:a16="http://schemas.microsoft.com/office/drawing/2014/main" id="{507C7B9B-EE89-2BF4-2AB4-F4591D085176}"/>
              </a:ext>
            </a:extLst>
          </p:cNvPr>
          <p:cNvSpPr txBox="1"/>
          <p:nvPr/>
        </p:nvSpPr>
        <p:spPr>
          <a:xfrm>
            <a:off x="675413" y="596757"/>
            <a:ext cx="3896587" cy="307777"/>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Audio circuit Diagram with NODEMCU</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322811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24"/>
          <p:cNvSpPr txBox="1">
            <a:spLocks noGrp="1"/>
          </p:cNvSpPr>
          <p:nvPr>
            <p:ph type="title" idx="4294967295"/>
          </p:nvPr>
        </p:nvSpPr>
        <p:spPr>
          <a:xfrm>
            <a:off x="586950" y="364050"/>
            <a:ext cx="76884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solidFill>
                  <a:schemeClr val="tx1"/>
                </a:solidFill>
              </a:rPr>
              <a:t>Result</a:t>
            </a:r>
            <a:endParaRPr dirty="0">
              <a:solidFill>
                <a:schemeClr val="tx1"/>
              </a:solidFill>
            </a:endParaRPr>
          </a:p>
        </p:txBody>
      </p:sp>
      <p:sp>
        <p:nvSpPr>
          <p:cNvPr id="180" name="Google Shape;180;p24"/>
          <p:cNvSpPr/>
          <p:nvPr/>
        </p:nvSpPr>
        <p:spPr>
          <a:xfrm>
            <a:off x="0" y="4747100"/>
            <a:ext cx="9144000" cy="396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ato"/>
              <a:ea typeface="Lato"/>
              <a:cs typeface="Lato"/>
              <a:sym typeface="Lato"/>
            </a:endParaRPr>
          </a:p>
        </p:txBody>
      </p:sp>
      <p:pic>
        <p:nvPicPr>
          <p:cNvPr id="7174" name="Picture 6" descr="Standing Out Celebration | Powerpoint animation, Animated clipart, Animated  emoticons">
            <a:extLst>
              <a:ext uri="{FF2B5EF4-FFF2-40B4-BE49-F238E27FC236}">
                <a16:creationId xmlns:a16="http://schemas.microsoft.com/office/drawing/2014/main" id="{9C8EFBD2-D07C-7E57-1893-62CB014C53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78330" y="36655"/>
            <a:ext cx="1189990" cy="118999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6B0A386D-270B-A9B7-5CE0-C705E6D151C8}"/>
              </a:ext>
            </a:extLst>
          </p:cNvPr>
          <p:cNvPicPr>
            <a:picLocks noChangeAspect="1"/>
          </p:cNvPicPr>
          <p:nvPr/>
        </p:nvPicPr>
        <p:blipFill>
          <a:blip r:embed="rId4"/>
          <a:stretch>
            <a:fillRect/>
          </a:stretch>
        </p:blipFill>
        <p:spPr>
          <a:xfrm>
            <a:off x="586950" y="1850793"/>
            <a:ext cx="8211610" cy="2673794"/>
          </a:xfrm>
          <a:prstGeom prst="rect">
            <a:avLst/>
          </a:prstGeom>
        </p:spPr>
      </p:pic>
      <p:sp>
        <p:nvSpPr>
          <p:cNvPr id="5" name="TextBox 4">
            <a:extLst>
              <a:ext uri="{FF2B5EF4-FFF2-40B4-BE49-F238E27FC236}">
                <a16:creationId xmlns:a16="http://schemas.microsoft.com/office/drawing/2014/main" id="{781CFBC6-3059-E079-A32E-22DAE8C13574}"/>
              </a:ext>
            </a:extLst>
          </p:cNvPr>
          <p:cNvSpPr txBox="1"/>
          <p:nvPr/>
        </p:nvSpPr>
        <p:spPr>
          <a:xfrm>
            <a:off x="145626" y="1327573"/>
            <a:ext cx="7688400" cy="307777"/>
          </a:xfrm>
          <a:prstGeom prst="rect">
            <a:avLst/>
          </a:prstGeom>
          <a:noFill/>
        </p:spPr>
        <p:txBody>
          <a:bodyPr wrap="square" rtlCol="0">
            <a:spAutoFit/>
          </a:bodyPr>
          <a:lstStyle/>
          <a:p>
            <a:r>
              <a:rPr lang="en-IN" dirty="0"/>
              <a:t>1.When you scan a card the given below message will show in Arduino IDE Serial monitor </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2FBA136-8F6F-7B75-C23D-1CCB88FCBDB4}"/>
              </a:ext>
            </a:extLst>
          </p:cNvPr>
          <p:cNvSpPr txBox="1"/>
          <p:nvPr/>
        </p:nvSpPr>
        <p:spPr>
          <a:xfrm>
            <a:off x="142240" y="399627"/>
            <a:ext cx="8744373" cy="307777"/>
          </a:xfrm>
          <a:prstGeom prst="rect">
            <a:avLst/>
          </a:prstGeom>
          <a:noFill/>
        </p:spPr>
        <p:txBody>
          <a:bodyPr wrap="square" rtlCol="0">
            <a:spAutoFit/>
          </a:bodyPr>
          <a:lstStyle/>
          <a:p>
            <a:pPr algn="ctr"/>
            <a:r>
              <a:rPr lang="en-IN" dirty="0"/>
              <a:t>2.  When RFID has scanned a data will store in google sheet as shown below</a:t>
            </a:r>
          </a:p>
        </p:txBody>
      </p:sp>
      <p:pic>
        <p:nvPicPr>
          <p:cNvPr id="4" name="Picture 3">
            <a:extLst>
              <a:ext uri="{FF2B5EF4-FFF2-40B4-BE49-F238E27FC236}">
                <a16:creationId xmlns:a16="http://schemas.microsoft.com/office/drawing/2014/main" id="{4656DD90-27E8-53F6-5352-FE9AE3AA5675}"/>
              </a:ext>
            </a:extLst>
          </p:cNvPr>
          <p:cNvPicPr>
            <a:picLocks noChangeAspect="1"/>
          </p:cNvPicPr>
          <p:nvPr/>
        </p:nvPicPr>
        <p:blipFill>
          <a:blip r:embed="rId2"/>
          <a:stretch>
            <a:fillRect/>
          </a:stretch>
        </p:blipFill>
        <p:spPr>
          <a:xfrm>
            <a:off x="1485632" y="1531530"/>
            <a:ext cx="6172735" cy="2080440"/>
          </a:xfrm>
          <a:prstGeom prst="rect">
            <a:avLst/>
          </a:prstGeom>
        </p:spPr>
      </p:pic>
      <p:sp>
        <p:nvSpPr>
          <p:cNvPr id="3" name="Google Shape;180;p24">
            <a:extLst>
              <a:ext uri="{FF2B5EF4-FFF2-40B4-BE49-F238E27FC236}">
                <a16:creationId xmlns:a16="http://schemas.microsoft.com/office/drawing/2014/main" id="{259FCD34-E7DC-E245-8A9F-EDEAC23CE0F2}"/>
              </a:ext>
            </a:extLst>
          </p:cNvPr>
          <p:cNvSpPr/>
          <p:nvPr/>
        </p:nvSpPr>
        <p:spPr>
          <a:xfrm>
            <a:off x="0" y="4747100"/>
            <a:ext cx="9144000" cy="396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ato"/>
              <a:ea typeface="Lato"/>
              <a:cs typeface="Lato"/>
              <a:sym typeface="Lato"/>
            </a:endParaRPr>
          </a:p>
        </p:txBody>
      </p:sp>
    </p:spTree>
    <p:extLst>
      <p:ext uri="{BB962C8B-B14F-4D97-AF65-F5344CB8AC3E}">
        <p14:creationId xmlns:p14="http://schemas.microsoft.com/office/powerpoint/2010/main" val="11616030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98AC221-4461-900A-F716-77A448281D0A}"/>
              </a:ext>
            </a:extLst>
          </p:cNvPr>
          <p:cNvSpPr txBox="1"/>
          <p:nvPr/>
        </p:nvSpPr>
        <p:spPr>
          <a:xfrm>
            <a:off x="575733" y="623147"/>
            <a:ext cx="7809654" cy="738664"/>
          </a:xfrm>
          <a:prstGeom prst="rect">
            <a:avLst/>
          </a:prstGeom>
          <a:noFill/>
        </p:spPr>
        <p:txBody>
          <a:bodyPr wrap="square" rtlCol="0">
            <a:spAutoFit/>
          </a:bodyPr>
          <a:lstStyle/>
          <a:p>
            <a:r>
              <a:rPr lang="en-IN" dirty="0"/>
              <a:t>3.The scanned data stored in Google sheet the same data you will also see on website</a:t>
            </a:r>
          </a:p>
          <a:p>
            <a:endParaRPr lang="en-IN" dirty="0"/>
          </a:p>
          <a:p>
            <a:r>
              <a:rPr lang="en-IN" dirty="0"/>
              <a:t> </a:t>
            </a:r>
          </a:p>
        </p:txBody>
      </p:sp>
      <p:pic>
        <p:nvPicPr>
          <p:cNvPr id="4" name="Picture 3">
            <a:extLst>
              <a:ext uri="{FF2B5EF4-FFF2-40B4-BE49-F238E27FC236}">
                <a16:creationId xmlns:a16="http://schemas.microsoft.com/office/drawing/2014/main" id="{6DFA180C-7F34-3F53-4659-232FAF298D72}"/>
              </a:ext>
            </a:extLst>
          </p:cNvPr>
          <p:cNvPicPr>
            <a:picLocks noChangeAspect="1"/>
          </p:cNvPicPr>
          <p:nvPr/>
        </p:nvPicPr>
        <p:blipFill>
          <a:blip r:embed="rId2"/>
          <a:stretch>
            <a:fillRect/>
          </a:stretch>
        </p:blipFill>
        <p:spPr>
          <a:xfrm>
            <a:off x="0" y="1293707"/>
            <a:ext cx="9144000" cy="2316706"/>
          </a:xfrm>
          <a:prstGeom prst="rect">
            <a:avLst/>
          </a:prstGeom>
        </p:spPr>
      </p:pic>
      <p:sp>
        <p:nvSpPr>
          <p:cNvPr id="3" name="Google Shape;180;p24">
            <a:extLst>
              <a:ext uri="{FF2B5EF4-FFF2-40B4-BE49-F238E27FC236}">
                <a16:creationId xmlns:a16="http://schemas.microsoft.com/office/drawing/2014/main" id="{D885423D-18F1-9C43-80A6-097DC3A031BA}"/>
              </a:ext>
            </a:extLst>
          </p:cNvPr>
          <p:cNvSpPr/>
          <p:nvPr/>
        </p:nvSpPr>
        <p:spPr>
          <a:xfrm>
            <a:off x="0" y="4747100"/>
            <a:ext cx="9144000" cy="396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ato"/>
              <a:ea typeface="Lato"/>
              <a:cs typeface="Lato"/>
              <a:sym typeface="Lato"/>
            </a:endParaRPr>
          </a:p>
        </p:txBody>
      </p:sp>
    </p:spTree>
    <p:extLst>
      <p:ext uri="{BB962C8B-B14F-4D97-AF65-F5344CB8AC3E}">
        <p14:creationId xmlns:p14="http://schemas.microsoft.com/office/powerpoint/2010/main" val="1439851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180;p24">
            <a:extLst>
              <a:ext uri="{FF2B5EF4-FFF2-40B4-BE49-F238E27FC236}">
                <a16:creationId xmlns:a16="http://schemas.microsoft.com/office/drawing/2014/main" id="{DF79C683-8ACB-3CC5-A26A-B3675F08751C}"/>
              </a:ext>
            </a:extLst>
          </p:cNvPr>
          <p:cNvSpPr/>
          <p:nvPr/>
        </p:nvSpPr>
        <p:spPr>
          <a:xfrm>
            <a:off x="0" y="4747100"/>
            <a:ext cx="9144000" cy="396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ato"/>
              <a:ea typeface="Lato"/>
              <a:cs typeface="Lato"/>
              <a:sym typeface="Lato"/>
            </a:endParaRPr>
          </a:p>
        </p:txBody>
      </p:sp>
    </p:spTree>
    <p:extLst>
      <p:ext uri="{BB962C8B-B14F-4D97-AF65-F5344CB8AC3E}">
        <p14:creationId xmlns:p14="http://schemas.microsoft.com/office/powerpoint/2010/main" val="20820857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FB0CE0-02A4-4558-EF17-6319318E2863}"/>
              </a:ext>
            </a:extLst>
          </p:cNvPr>
          <p:cNvSpPr>
            <a:spLocks noGrp="1"/>
          </p:cNvSpPr>
          <p:nvPr>
            <p:ph type="title"/>
          </p:nvPr>
        </p:nvSpPr>
        <p:spPr>
          <a:xfrm>
            <a:off x="1455600" y="545431"/>
            <a:ext cx="7688400" cy="535200"/>
          </a:xfrm>
        </p:spPr>
        <p:txBody>
          <a:bodyPr/>
          <a:lstStyle/>
          <a:p>
            <a:pPr marL="127000" lvl="0" rtl="0">
              <a:lnSpc>
                <a:spcPct val="150000"/>
              </a:lnSpc>
              <a:spcBef>
                <a:spcPts val="0"/>
              </a:spcBef>
              <a:spcAft>
                <a:spcPts val="0"/>
              </a:spcAft>
            </a:pPr>
            <a:r>
              <a:rPr lang="en-IN" sz="1600" dirty="0">
                <a:solidFill>
                  <a:schemeClr val="bg2"/>
                </a:solidFill>
              </a:rPr>
              <a:t>      </a:t>
            </a:r>
            <a:r>
              <a:rPr lang="en" sz="3600" dirty="0">
                <a:solidFill>
                  <a:schemeClr val="tx1"/>
                </a:solidFill>
                <a:latin typeface="Times New Roman" panose="02020603050405020304" pitchFamily="18" charset="0"/>
                <a:cs typeface="Times New Roman" panose="02020603050405020304" pitchFamily="18" charset="0"/>
              </a:rPr>
              <a:t>Contents</a:t>
            </a:r>
            <a:br>
              <a:rPr lang="en-IN" sz="1600" dirty="0">
                <a:solidFill>
                  <a:schemeClr val="bg2"/>
                </a:solidFill>
                <a:latin typeface="Times New Roman" panose="02020603050405020304" pitchFamily="18" charset="0"/>
                <a:cs typeface="Times New Roman" panose="02020603050405020304" pitchFamily="18" charset="0"/>
              </a:rPr>
            </a:br>
            <a:r>
              <a:rPr lang="en-IN" sz="1600" dirty="0">
                <a:solidFill>
                  <a:schemeClr val="bg2"/>
                </a:solidFill>
                <a:latin typeface="Times New Roman" panose="02020603050405020304" pitchFamily="18" charset="0"/>
                <a:cs typeface="Times New Roman" panose="02020603050405020304" pitchFamily="18" charset="0"/>
              </a:rPr>
              <a:t>               Introduction</a:t>
            </a:r>
            <a:br>
              <a:rPr lang="en-IN" sz="1600" dirty="0">
                <a:solidFill>
                  <a:schemeClr val="bg2"/>
                </a:solidFill>
                <a:latin typeface="Times New Roman" panose="02020603050405020304" pitchFamily="18" charset="0"/>
                <a:cs typeface="Times New Roman" panose="02020603050405020304" pitchFamily="18" charset="0"/>
              </a:rPr>
            </a:br>
            <a:r>
              <a:rPr lang="en-IN" sz="1600" dirty="0">
                <a:solidFill>
                  <a:schemeClr val="bg2"/>
                </a:solidFill>
                <a:latin typeface="Times New Roman" panose="02020603050405020304" pitchFamily="18" charset="0"/>
                <a:cs typeface="Times New Roman" panose="02020603050405020304" pitchFamily="18" charset="0"/>
              </a:rPr>
              <a:t>               Literature survey</a:t>
            </a:r>
            <a:br>
              <a:rPr lang="en-IN" sz="1600" dirty="0">
                <a:solidFill>
                  <a:schemeClr val="bg2"/>
                </a:solidFill>
                <a:latin typeface="Times New Roman" panose="02020603050405020304" pitchFamily="18" charset="0"/>
                <a:cs typeface="Times New Roman" panose="02020603050405020304" pitchFamily="18" charset="0"/>
              </a:rPr>
            </a:br>
            <a:r>
              <a:rPr lang="en-IN" sz="1600" dirty="0">
                <a:solidFill>
                  <a:schemeClr val="bg2"/>
                </a:solidFill>
                <a:latin typeface="Times New Roman" panose="02020603050405020304" pitchFamily="18" charset="0"/>
                <a:cs typeface="Times New Roman" panose="02020603050405020304" pitchFamily="18" charset="0"/>
              </a:rPr>
              <a:t>               Problem Statement</a:t>
            </a:r>
            <a:br>
              <a:rPr lang="en-IN" sz="1600" dirty="0">
                <a:solidFill>
                  <a:schemeClr val="bg2"/>
                </a:solidFill>
                <a:latin typeface="Times New Roman" panose="02020603050405020304" pitchFamily="18" charset="0"/>
                <a:cs typeface="Times New Roman" panose="02020603050405020304" pitchFamily="18" charset="0"/>
              </a:rPr>
            </a:br>
            <a:r>
              <a:rPr lang="en-IN" sz="1600" dirty="0">
                <a:solidFill>
                  <a:schemeClr val="bg2"/>
                </a:solidFill>
                <a:latin typeface="Times New Roman" panose="02020603050405020304" pitchFamily="18" charset="0"/>
                <a:cs typeface="Times New Roman" panose="02020603050405020304" pitchFamily="18" charset="0"/>
              </a:rPr>
              <a:t>               Block Diagram</a:t>
            </a:r>
            <a:br>
              <a:rPr lang="en-IN" sz="1600" dirty="0">
                <a:solidFill>
                  <a:schemeClr val="bg2"/>
                </a:solidFill>
                <a:latin typeface="Times New Roman" panose="02020603050405020304" pitchFamily="18" charset="0"/>
                <a:cs typeface="Times New Roman" panose="02020603050405020304" pitchFamily="18" charset="0"/>
              </a:rPr>
            </a:br>
            <a:r>
              <a:rPr lang="en-IN" sz="1600" dirty="0">
                <a:solidFill>
                  <a:schemeClr val="bg2"/>
                </a:solidFill>
                <a:latin typeface="Times New Roman" panose="02020603050405020304" pitchFamily="18" charset="0"/>
                <a:cs typeface="Times New Roman" panose="02020603050405020304" pitchFamily="18" charset="0"/>
              </a:rPr>
              <a:t>               Hardware &amp; Software used</a:t>
            </a:r>
            <a:br>
              <a:rPr lang="en-IN" sz="1600" dirty="0">
                <a:solidFill>
                  <a:schemeClr val="bg2"/>
                </a:solidFill>
                <a:latin typeface="Times New Roman" panose="02020603050405020304" pitchFamily="18" charset="0"/>
                <a:cs typeface="Times New Roman" panose="02020603050405020304" pitchFamily="18" charset="0"/>
              </a:rPr>
            </a:br>
            <a:r>
              <a:rPr lang="en-IN" sz="1600" dirty="0">
                <a:solidFill>
                  <a:schemeClr val="bg2"/>
                </a:solidFill>
                <a:latin typeface="Times New Roman" panose="02020603050405020304" pitchFamily="18" charset="0"/>
                <a:cs typeface="Times New Roman" panose="02020603050405020304" pitchFamily="18" charset="0"/>
              </a:rPr>
              <a:t>               Result &amp; Discussion</a:t>
            </a:r>
            <a:br>
              <a:rPr lang="en-IN" sz="1600" dirty="0">
                <a:solidFill>
                  <a:schemeClr val="bg2"/>
                </a:solidFill>
                <a:latin typeface="Times New Roman" panose="02020603050405020304" pitchFamily="18" charset="0"/>
                <a:cs typeface="Times New Roman" panose="02020603050405020304" pitchFamily="18" charset="0"/>
              </a:rPr>
            </a:br>
            <a:r>
              <a:rPr lang="en-IN" sz="1600" dirty="0">
                <a:solidFill>
                  <a:schemeClr val="bg2"/>
                </a:solidFill>
                <a:latin typeface="Times New Roman" panose="02020603050405020304" pitchFamily="18" charset="0"/>
                <a:cs typeface="Times New Roman" panose="02020603050405020304" pitchFamily="18" charset="0"/>
              </a:rPr>
              <a:t>               Conclusion</a:t>
            </a:r>
            <a:br>
              <a:rPr lang="en-IN" sz="1600" dirty="0">
                <a:solidFill>
                  <a:schemeClr val="bg2"/>
                </a:solidFill>
                <a:latin typeface="Times New Roman" panose="02020603050405020304" pitchFamily="18" charset="0"/>
                <a:cs typeface="Times New Roman" panose="02020603050405020304" pitchFamily="18" charset="0"/>
              </a:rPr>
            </a:br>
            <a:r>
              <a:rPr lang="en-IN" sz="1600" dirty="0">
                <a:solidFill>
                  <a:schemeClr val="bg2"/>
                </a:solidFill>
                <a:latin typeface="Times New Roman" panose="02020603050405020304" pitchFamily="18" charset="0"/>
                <a:cs typeface="Times New Roman" panose="02020603050405020304" pitchFamily="18" charset="0"/>
              </a:rPr>
              <a:t>	Future Scope</a:t>
            </a:r>
            <a:br>
              <a:rPr lang="en-IN" sz="1600" dirty="0">
                <a:solidFill>
                  <a:schemeClr val="bg2"/>
                </a:solidFill>
                <a:latin typeface="Times New Roman" panose="02020603050405020304" pitchFamily="18" charset="0"/>
                <a:cs typeface="Times New Roman" panose="02020603050405020304" pitchFamily="18" charset="0"/>
              </a:rPr>
            </a:br>
            <a:r>
              <a:rPr lang="en-IN" sz="1600" dirty="0">
                <a:solidFill>
                  <a:schemeClr val="bg2"/>
                </a:solidFill>
                <a:latin typeface="Times New Roman" panose="02020603050405020304" pitchFamily="18" charset="0"/>
                <a:cs typeface="Times New Roman" panose="02020603050405020304" pitchFamily="18" charset="0"/>
              </a:rPr>
              <a:t>               References</a:t>
            </a:r>
            <a:br>
              <a:rPr lang="en-IN" sz="2000" dirty="0">
                <a:solidFill>
                  <a:srgbClr val="FFFFFF"/>
                </a:solidFill>
                <a:latin typeface="Times New Roman" panose="02020603050405020304" pitchFamily="18" charset="0"/>
                <a:cs typeface="Times New Roman" panose="02020603050405020304" pitchFamily="18" charset="0"/>
              </a:rPr>
            </a:br>
            <a:endParaRPr lang="en-IN" sz="2000" dirty="0">
              <a:latin typeface="Times New Roman" panose="02020603050405020304" pitchFamily="18" charset="0"/>
              <a:cs typeface="Times New Roman" panose="02020603050405020304" pitchFamily="18" charset="0"/>
            </a:endParaRPr>
          </a:p>
        </p:txBody>
      </p:sp>
      <p:pic>
        <p:nvPicPr>
          <p:cNvPr id="5" name="Picture 6" descr="GIFs For Powerpoint Presentation - 100 Pieces of GIF Animation">
            <a:extLst>
              <a:ext uri="{FF2B5EF4-FFF2-40B4-BE49-F238E27FC236}">
                <a16:creationId xmlns:a16="http://schemas.microsoft.com/office/drawing/2014/main" id="{291D1F96-0BCB-2152-44AA-56AACF2936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7486" y="633162"/>
            <a:ext cx="1714632" cy="1714632"/>
          </a:xfrm>
          <a:prstGeom prst="rect">
            <a:avLst/>
          </a:prstGeom>
          <a:noFill/>
          <a:extLst>
            <a:ext uri="{909E8E84-426E-40DD-AFC4-6F175D3DCCD1}">
              <a14:hiddenFill xmlns:a14="http://schemas.microsoft.com/office/drawing/2010/main">
                <a:solidFill>
                  <a:srgbClr val="FFFFFF"/>
                </a:solidFill>
              </a14:hiddenFill>
            </a:ext>
          </a:extLst>
        </p:spPr>
      </p:pic>
      <p:sp>
        <p:nvSpPr>
          <p:cNvPr id="3" name="Google Shape;149;p19">
            <a:extLst>
              <a:ext uri="{FF2B5EF4-FFF2-40B4-BE49-F238E27FC236}">
                <a16:creationId xmlns:a16="http://schemas.microsoft.com/office/drawing/2014/main" id="{362B494E-9A9D-26DF-BA98-63511E6A0DCF}"/>
              </a:ext>
            </a:extLst>
          </p:cNvPr>
          <p:cNvSpPr/>
          <p:nvPr/>
        </p:nvSpPr>
        <p:spPr>
          <a:xfrm>
            <a:off x="0" y="-1834"/>
            <a:ext cx="9144000" cy="503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ea typeface="Lato"/>
              <a:cs typeface="Times New Roman" panose="02020603050405020304" pitchFamily="18" charset="0"/>
              <a:sym typeface="Lato"/>
            </a:endParaRPr>
          </a:p>
        </p:txBody>
      </p:sp>
    </p:spTree>
    <p:extLst>
      <p:ext uri="{BB962C8B-B14F-4D97-AF65-F5344CB8AC3E}">
        <p14:creationId xmlns:p14="http://schemas.microsoft.com/office/powerpoint/2010/main" val="1135204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180;p24">
            <a:extLst>
              <a:ext uri="{FF2B5EF4-FFF2-40B4-BE49-F238E27FC236}">
                <a16:creationId xmlns:a16="http://schemas.microsoft.com/office/drawing/2014/main" id="{DF79C683-8ACB-3CC5-A26A-B3675F08751C}"/>
              </a:ext>
            </a:extLst>
          </p:cNvPr>
          <p:cNvSpPr/>
          <p:nvPr/>
        </p:nvSpPr>
        <p:spPr>
          <a:xfrm>
            <a:off x="0" y="4747100"/>
            <a:ext cx="9144000" cy="396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ato"/>
              <a:ea typeface="Lato"/>
              <a:cs typeface="Lato"/>
              <a:sym typeface="Lato"/>
            </a:endParaRPr>
          </a:p>
        </p:txBody>
      </p:sp>
    </p:spTree>
    <p:extLst>
      <p:ext uri="{BB962C8B-B14F-4D97-AF65-F5344CB8AC3E}">
        <p14:creationId xmlns:p14="http://schemas.microsoft.com/office/powerpoint/2010/main" val="15897305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180;p24">
            <a:extLst>
              <a:ext uri="{FF2B5EF4-FFF2-40B4-BE49-F238E27FC236}">
                <a16:creationId xmlns:a16="http://schemas.microsoft.com/office/drawing/2014/main" id="{DF79C683-8ACB-3CC5-A26A-B3675F08751C}"/>
              </a:ext>
            </a:extLst>
          </p:cNvPr>
          <p:cNvSpPr/>
          <p:nvPr/>
        </p:nvSpPr>
        <p:spPr>
          <a:xfrm>
            <a:off x="0" y="4747100"/>
            <a:ext cx="9144000" cy="396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ato"/>
              <a:ea typeface="Lato"/>
              <a:cs typeface="Lato"/>
              <a:sym typeface="Lato"/>
            </a:endParaRPr>
          </a:p>
        </p:txBody>
      </p:sp>
    </p:spTree>
    <p:extLst>
      <p:ext uri="{BB962C8B-B14F-4D97-AF65-F5344CB8AC3E}">
        <p14:creationId xmlns:p14="http://schemas.microsoft.com/office/powerpoint/2010/main" val="5448078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23"/>
          <p:cNvSpPr txBox="1">
            <a:spLocks noGrp="1"/>
          </p:cNvSpPr>
          <p:nvPr>
            <p:ph type="title" idx="4294967295"/>
          </p:nvPr>
        </p:nvSpPr>
        <p:spPr>
          <a:xfrm>
            <a:off x="586950" y="364050"/>
            <a:ext cx="76884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solidFill>
                  <a:schemeClr val="tx1"/>
                </a:solidFill>
                <a:latin typeface="Times New Roman" panose="02020603050405020304" pitchFamily="18" charset="0"/>
                <a:cs typeface="Times New Roman" panose="02020603050405020304" pitchFamily="18" charset="0"/>
              </a:rPr>
              <a:t>Conclusion</a:t>
            </a:r>
            <a:r>
              <a:rPr lang="en-IN" sz="3600" dirty="0">
                <a:solidFill>
                  <a:schemeClr val="tx1"/>
                </a:solidFill>
                <a:latin typeface="Times New Roman" panose="02020603050405020304" pitchFamily="18" charset="0"/>
                <a:cs typeface="Times New Roman" panose="02020603050405020304" pitchFamily="18" charset="0"/>
              </a:rPr>
              <a:t> </a:t>
            </a:r>
            <a:endParaRPr sz="3600" dirty="0">
              <a:solidFill>
                <a:schemeClr val="tx1"/>
              </a:solidFill>
              <a:latin typeface="Times New Roman" panose="02020603050405020304" pitchFamily="18" charset="0"/>
              <a:cs typeface="Times New Roman" panose="02020603050405020304" pitchFamily="18" charset="0"/>
            </a:endParaRPr>
          </a:p>
          <a:p>
            <a:pPr marL="0" lvl="0" indent="0" algn="l" rtl="0">
              <a:spcBef>
                <a:spcPts val="0"/>
              </a:spcBef>
              <a:spcAft>
                <a:spcPts val="0"/>
              </a:spcAft>
              <a:buNone/>
            </a:pPr>
            <a:endParaRPr dirty="0"/>
          </a:p>
        </p:txBody>
      </p:sp>
      <p:sp>
        <p:nvSpPr>
          <p:cNvPr id="174" name="Google Shape;174;p23"/>
          <p:cNvSpPr/>
          <p:nvPr/>
        </p:nvSpPr>
        <p:spPr>
          <a:xfrm>
            <a:off x="0" y="4747100"/>
            <a:ext cx="9144000" cy="396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ato"/>
              <a:ea typeface="Lato"/>
              <a:cs typeface="Lato"/>
              <a:sym typeface="Lato"/>
            </a:endParaRPr>
          </a:p>
        </p:txBody>
      </p:sp>
      <p:sp>
        <p:nvSpPr>
          <p:cNvPr id="2" name="TextBox 1">
            <a:extLst>
              <a:ext uri="{FF2B5EF4-FFF2-40B4-BE49-F238E27FC236}">
                <a16:creationId xmlns:a16="http://schemas.microsoft.com/office/drawing/2014/main" id="{3A32BF3E-37BE-ABB3-DBC1-ECCD743F0591}"/>
              </a:ext>
            </a:extLst>
          </p:cNvPr>
          <p:cNvSpPr txBox="1"/>
          <p:nvPr/>
        </p:nvSpPr>
        <p:spPr>
          <a:xfrm>
            <a:off x="723013" y="1119963"/>
            <a:ext cx="7761767" cy="2179892"/>
          </a:xfrm>
          <a:prstGeom prst="rect">
            <a:avLst/>
          </a:prstGeom>
          <a:noFill/>
        </p:spPr>
        <p:txBody>
          <a:bodyPr wrap="square" rtlCol="0">
            <a:spAutoFit/>
          </a:bodyPr>
          <a:lstStyle/>
          <a:p>
            <a:pPr algn="just">
              <a:lnSpc>
                <a:spcPct val="200000"/>
              </a:lnSpc>
            </a:pPr>
            <a:r>
              <a:rPr lang="en-US" dirty="0">
                <a:latin typeface="Times New Roman" panose="02020603050405020304" pitchFamily="18" charset="0"/>
                <a:cs typeface="Times New Roman" panose="02020603050405020304" pitchFamily="18" charset="0"/>
              </a:rPr>
              <a:t>We have seen the working of the entire smart trolley system &amp; can understand from the set up that it is very user friendly. The voice assistance along with the item scanner gives proves to be very beneficial. For further assistance we can also look </a:t>
            </a:r>
            <a:r>
              <a:rPr lang="en-US" dirty="0" err="1">
                <a:latin typeface="Times New Roman" panose="02020603050405020304" pitchFamily="18" charset="0"/>
                <a:cs typeface="Times New Roman" panose="02020603050405020304" pitchFamily="18" charset="0"/>
              </a:rPr>
              <a:t>upto</a:t>
            </a:r>
            <a:r>
              <a:rPr lang="en-US" dirty="0">
                <a:latin typeface="Times New Roman" panose="02020603050405020304" pitchFamily="18" charset="0"/>
                <a:cs typeface="Times New Roman" panose="02020603050405020304" pitchFamily="18" charset="0"/>
              </a:rPr>
              <a:t> the navigation guide provided on the screen. The system integrates the trolley and your device seamlessly to your advantage saving a lot of time. It can be improved to new levels in future with more resources and time</a:t>
            </a:r>
            <a:r>
              <a:rPr lang="en-US" dirty="0"/>
              <a:t>.</a:t>
            </a:r>
            <a:endParaRPr lang="en-IN" dirty="0"/>
          </a:p>
        </p:txBody>
      </p:sp>
    </p:spTree>
    <p:extLst>
      <p:ext uri="{BB962C8B-B14F-4D97-AF65-F5344CB8AC3E}">
        <p14:creationId xmlns:p14="http://schemas.microsoft.com/office/powerpoint/2010/main" val="9184188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23"/>
          <p:cNvSpPr txBox="1">
            <a:spLocks noGrp="1"/>
          </p:cNvSpPr>
          <p:nvPr>
            <p:ph type="title" idx="4294967295"/>
          </p:nvPr>
        </p:nvSpPr>
        <p:spPr>
          <a:xfrm>
            <a:off x="586950" y="364050"/>
            <a:ext cx="76884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solidFill>
                  <a:schemeClr val="tx1"/>
                </a:solidFill>
                <a:latin typeface="Times New Roman" panose="02020603050405020304" pitchFamily="18" charset="0"/>
                <a:cs typeface="Times New Roman" panose="02020603050405020304" pitchFamily="18" charset="0"/>
              </a:rPr>
              <a:t>Future Scope</a:t>
            </a:r>
            <a:r>
              <a:rPr lang="en-IN" sz="3600" dirty="0">
                <a:solidFill>
                  <a:schemeClr val="tx1"/>
                </a:solidFill>
                <a:latin typeface="Times New Roman" panose="02020603050405020304" pitchFamily="18" charset="0"/>
                <a:cs typeface="Times New Roman" panose="02020603050405020304" pitchFamily="18" charset="0"/>
              </a:rPr>
              <a:t> </a:t>
            </a:r>
            <a:endParaRPr sz="3600" dirty="0">
              <a:solidFill>
                <a:schemeClr val="tx1"/>
              </a:solidFill>
              <a:latin typeface="Times New Roman" panose="02020603050405020304" pitchFamily="18" charset="0"/>
              <a:cs typeface="Times New Roman" panose="02020603050405020304" pitchFamily="18" charset="0"/>
            </a:endParaRPr>
          </a:p>
          <a:p>
            <a:pPr marL="0" lvl="0" indent="0" algn="l" rtl="0">
              <a:spcBef>
                <a:spcPts val="0"/>
              </a:spcBef>
              <a:spcAft>
                <a:spcPts val="0"/>
              </a:spcAft>
              <a:buNone/>
            </a:pPr>
            <a:endParaRPr dirty="0"/>
          </a:p>
        </p:txBody>
      </p:sp>
      <p:sp>
        <p:nvSpPr>
          <p:cNvPr id="174" name="Google Shape;174;p23"/>
          <p:cNvSpPr/>
          <p:nvPr/>
        </p:nvSpPr>
        <p:spPr>
          <a:xfrm>
            <a:off x="0" y="4747100"/>
            <a:ext cx="9144000" cy="396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ato"/>
              <a:ea typeface="Lato"/>
              <a:cs typeface="Lato"/>
              <a:sym typeface="Lato"/>
            </a:endParaRPr>
          </a:p>
        </p:txBody>
      </p:sp>
      <p:sp>
        <p:nvSpPr>
          <p:cNvPr id="2" name="TextBox 1">
            <a:extLst>
              <a:ext uri="{FF2B5EF4-FFF2-40B4-BE49-F238E27FC236}">
                <a16:creationId xmlns:a16="http://schemas.microsoft.com/office/drawing/2014/main" id="{D45739E0-7A61-EE29-952A-729A58197E4C}"/>
              </a:ext>
            </a:extLst>
          </p:cNvPr>
          <p:cNvSpPr txBox="1"/>
          <p:nvPr/>
        </p:nvSpPr>
        <p:spPr>
          <a:xfrm>
            <a:off x="737190" y="1146983"/>
            <a:ext cx="7478233" cy="2962158"/>
          </a:xfrm>
          <a:prstGeom prst="rect">
            <a:avLst/>
          </a:prstGeom>
          <a:noFill/>
        </p:spPr>
        <p:txBody>
          <a:bodyPr wrap="square" rtlCol="0">
            <a:spAutoFit/>
          </a:bodyPr>
          <a:lstStyle/>
          <a:p>
            <a:pPr marL="285750" indent="-285750" algn="just">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Development of project can be done in many ways, where RFID tags can be replaced by NFC tags which are small in size, low cost</a:t>
            </a:r>
            <a:r>
              <a:rPr lang="en-US" dirty="0"/>
              <a:t>.</a:t>
            </a:r>
          </a:p>
          <a:p>
            <a:pPr marL="285750" indent="-285750" algn="just">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Security can be improved by counting the number of items or placing weight sensors within the cart for tallying the weight and getting all the types of product names when cart is passed through a particular aisle using camera module. This will prevent theft of any item from the shop &amp; can also be trackable.</a:t>
            </a:r>
          </a:p>
          <a:p>
            <a:pPr marL="285750" indent="-285750" algn="just">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Also, with the help of optical sensor, motors, and motor drivers, we will make trolley in such a way that it will follow the customer which purchasing items and it maintains the safe distance between customer and itself.</a:t>
            </a:r>
          </a:p>
        </p:txBody>
      </p:sp>
    </p:spTree>
    <p:extLst>
      <p:ext uri="{BB962C8B-B14F-4D97-AF65-F5344CB8AC3E}">
        <p14:creationId xmlns:p14="http://schemas.microsoft.com/office/powerpoint/2010/main" val="19545679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23"/>
          <p:cNvSpPr txBox="1">
            <a:spLocks noGrp="1"/>
          </p:cNvSpPr>
          <p:nvPr>
            <p:ph type="title" idx="4294967295"/>
          </p:nvPr>
        </p:nvSpPr>
        <p:spPr>
          <a:xfrm>
            <a:off x="586950" y="364050"/>
            <a:ext cx="76884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tx1"/>
                </a:solidFill>
              </a:rPr>
              <a:t>References</a:t>
            </a:r>
            <a:endParaRPr dirty="0">
              <a:solidFill>
                <a:schemeClr val="tx1"/>
              </a:solidFill>
            </a:endParaRPr>
          </a:p>
          <a:p>
            <a:pPr marL="0" lvl="0" indent="0" algn="l" rtl="0">
              <a:spcBef>
                <a:spcPts val="0"/>
              </a:spcBef>
              <a:spcAft>
                <a:spcPts val="0"/>
              </a:spcAft>
              <a:buNone/>
            </a:pPr>
            <a:endParaRPr dirty="0"/>
          </a:p>
        </p:txBody>
      </p:sp>
      <p:sp>
        <p:nvSpPr>
          <p:cNvPr id="174" name="Google Shape;174;p23"/>
          <p:cNvSpPr/>
          <p:nvPr/>
        </p:nvSpPr>
        <p:spPr>
          <a:xfrm>
            <a:off x="0" y="4747100"/>
            <a:ext cx="9144000" cy="396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ato"/>
              <a:ea typeface="Lato"/>
              <a:cs typeface="Lato"/>
              <a:sym typeface="Lato"/>
            </a:endParaRPr>
          </a:p>
        </p:txBody>
      </p:sp>
      <p:sp>
        <p:nvSpPr>
          <p:cNvPr id="3" name="TextBox 2">
            <a:extLst>
              <a:ext uri="{FF2B5EF4-FFF2-40B4-BE49-F238E27FC236}">
                <a16:creationId xmlns:a16="http://schemas.microsoft.com/office/drawing/2014/main" id="{5848B785-0D47-4803-5AB6-65225BC76852}"/>
              </a:ext>
            </a:extLst>
          </p:cNvPr>
          <p:cNvSpPr txBox="1"/>
          <p:nvPr/>
        </p:nvSpPr>
        <p:spPr>
          <a:xfrm>
            <a:off x="586950" y="1263945"/>
            <a:ext cx="7628473" cy="2785378"/>
          </a:xfrm>
          <a:prstGeom prst="rect">
            <a:avLst/>
          </a:prstGeom>
          <a:noFill/>
        </p:spPr>
        <p:txBody>
          <a:bodyPr wrap="square" rtlCol="0">
            <a:spAutoFit/>
          </a:bodyPr>
          <a:lstStyle/>
          <a:p>
            <a:pPr marL="285750" indent="-285750" algn="just">
              <a:lnSpc>
                <a:spcPct val="200000"/>
              </a:lnSpc>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For Scanning Product &amp; updating product data on google sheet online we had referred this Video : </a:t>
            </a:r>
            <a:r>
              <a:rPr lang="en-IN" dirty="0">
                <a:hlinkClick r:id="rId3"/>
              </a:rPr>
              <a:t>https://youtu.be/Bgs_3F5rL5Q</a:t>
            </a:r>
            <a:endParaRPr lang="en-IN" dirty="0"/>
          </a:p>
          <a:p>
            <a:pPr marL="285750" indent="-285750" algn="just">
              <a:lnSpc>
                <a:spcPct val="200000"/>
              </a:lnSpc>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For making website we had referred this video : </a:t>
            </a:r>
            <a:r>
              <a:rPr lang="en-IN" dirty="0">
                <a:latin typeface="+mn-lt"/>
                <a:cs typeface="Times New Roman" panose="02020603050405020304" pitchFamily="18" charset="0"/>
                <a:hlinkClick r:id="rId4"/>
              </a:rPr>
              <a:t>https://youtu.be/GlLRYml8mCY</a:t>
            </a:r>
            <a:endParaRPr lang="en-IN" dirty="0">
              <a:latin typeface="+mn-lt"/>
              <a:cs typeface="Times New Roman" panose="02020603050405020304" pitchFamily="18" charset="0"/>
            </a:endParaRPr>
          </a:p>
          <a:p>
            <a:pPr marL="285750" lvl="0" indent="-285750" algn="just">
              <a:lnSpc>
                <a:spcPct val="200000"/>
              </a:lnSpc>
              <a:buFont typeface="Arial" panose="020B0604020202020204" pitchFamily="34" charset="0"/>
              <a:buChar char="•"/>
            </a:pPr>
            <a:r>
              <a:rPr lang="en-IN" sz="1400" dirty="0">
                <a:effectLst/>
                <a:latin typeface="Times New Roman" panose="02020603050405020304" pitchFamily="18" charset="0"/>
                <a:ea typeface="Times New Roman" panose="02020603050405020304" pitchFamily="18" charset="0"/>
              </a:rPr>
              <a:t>Prof.</a:t>
            </a:r>
            <a:r>
              <a:rPr lang="en-US" sz="1400" dirty="0">
                <a:effectLst/>
                <a:latin typeface="Times New Roman" panose="02020603050405020304" pitchFamily="18" charset="0"/>
                <a:ea typeface="Times New Roman" panose="02020603050405020304" pitchFamily="18" charset="0"/>
              </a:rPr>
              <a:t>Tapan Kumar Das, Prof. Asis Kumar Tripathy, Prof. Kathiravan Srinivasan, A Smart Trolley for Smart Shopping, IEEE 2020, ISBN 978-1-7281-6202-7.</a:t>
            </a:r>
            <a:endParaRPr lang="en-IN" sz="1200" dirty="0">
              <a:effectLst/>
              <a:latin typeface="Times New Roman" panose="02020603050405020304" pitchFamily="18" charset="0"/>
              <a:ea typeface="Times New Roman" panose="02020603050405020304" pitchFamily="18" charset="0"/>
            </a:endParaRPr>
          </a:p>
          <a:p>
            <a:pPr marL="285750" indent="-285750">
              <a:lnSpc>
                <a:spcPct val="150000"/>
              </a:lnSpc>
              <a:buFont typeface="Arial" panose="020B0604020202020204" pitchFamily="34" charset="0"/>
              <a:buChar char="•"/>
            </a:pPr>
            <a:endParaRPr lang="en-IN" dirty="0">
              <a:latin typeface="+mn-lt"/>
            </a:endParaRPr>
          </a:p>
          <a:p>
            <a:pPr marL="285750" indent="-285750">
              <a:buFont typeface="Arial" panose="020B0604020202020204" pitchFamily="34" charset="0"/>
              <a:buChar char="•"/>
            </a:pPr>
            <a:endParaRPr lang="en-IN"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F1137F6-317C-8017-0100-0E669E3237EC}"/>
              </a:ext>
            </a:extLst>
          </p:cNvPr>
          <p:cNvSpPr txBox="1"/>
          <p:nvPr/>
        </p:nvSpPr>
        <p:spPr>
          <a:xfrm>
            <a:off x="1967023" y="1798012"/>
            <a:ext cx="5209953" cy="1107996"/>
          </a:xfrm>
          <a:prstGeom prst="rect">
            <a:avLst/>
          </a:prstGeom>
          <a:noFill/>
        </p:spPr>
        <p:txBody>
          <a:bodyPr wrap="square" rtlCol="0">
            <a:spAutoFit/>
          </a:bodyPr>
          <a:lstStyle/>
          <a:p>
            <a:pPr algn="ctr"/>
            <a:r>
              <a:rPr lang="en-US" sz="6600" dirty="0">
                <a:solidFill>
                  <a:schemeClr val="tx1"/>
                </a:solidFill>
                <a:latin typeface="Times New Roman" panose="02020603050405020304" pitchFamily="18" charset="0"/>
                <a:cs typeface="Times New Roman" panose="02020603050405020304" pitchFamily="18" charset="0"/>
              </a:rPr>
              <a:t>Thank You</a:t>
            </a:r>
            <a:endParaRPr lang="en-IN" sz="6600" dirty="0">
              <a:solidFill>
                <a:schemeClr val="tx1"/>
              </a:solidFill>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7374273C-B2B9-C83E-56AB-DAC8CADCED99}"/>
              </a:ext>
            </a:extLst>
          </p:cNvPr>
          <p:cNvPicPr>
            <a:picLocks noChangeAspect="1"/>
          </p:cNvPicPr>
          <p:nvPr/>
        </p:nvPicPr>
        <p:blipFill>
          <a:blip r:embed="rId2"/>
          <a:stretch>
            <a:fillRect/>
          </a:stretch>
        </p:blipFill>
        <p:spPr>
          <a:xfrm>
            <a:off x="0" y="4747260"/>
            <a:ext cx="9144000" cy="396240"/>
          </a:xfrm>
          <a:prstGeom prst="rect">
            <a:avLst/>
          </a:prstGeom>
        </p:spPr>
      </p:pic>
    </p:spTree>
    <p:extLst>
      <p:ext uri="{BB962C8B-B14F-4D97-AF65-F5344CB8AC3E}">
        <p14:creationId xmlns:p14="http://schemas.microsoft.com/office/powerpoint/2010/main" val="21313555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19"/>
          <p:cNvSpPr txBox="1">
            <a:spLocks noGrp="1"/>
          </p:cNvSpPr>
          <p:nvPr>
            <p:ph type="title" idx="4294967295"/>
          </p:nvPr>
        </p:nvSpPr>
        <p:spPr>
          <a:xfrm>
            <a:off x="872700" y="380472"/>
            <a:ext cx="76884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dirty="0">
                <a:solidFill>
                  <a:schemeClr val="tx1"/>
                </a:solidFill>
                <a:latin typeface="Times New Roman" panose="02020603050405020304" pitchFamily="18" charset="0"/>
                <a:cs typeface="Times New Roman" panose="02020603050405020304" pitchFamily="18" charset="0"/>
              </a:rPr>
              <a:t>Introduction</a:t>
            </a:r>
            <a:endParaRPr dirty="0">
              <a:solidFill>
                <a:schemeClr val="tx1"/>
              </a:solidFill>
              <a:latin typeface="Times New Roman" panose="02020603050405020304" pitchFamily="18" charset="0"/>
              <a:cs typeface="Times New Roman" panose="02020603050405020304" pitchFamily="18" charset="0"/>
            </a:endParaRPr>
          </a:p>
          <a:p>
            <a:pPr marL="0" lvl="0" indent="0" algn="l" rtl="0">
              <a:spcBef>
                <a:spcPts val="0"/>
              </a:spcBef>
              <a:spcAft>
                <a:spcPts val="0"/>
              </a:spcAft>
              <a:buNone/>
            </a:pPr>
            <a:endParaRPr dirty="0"/>
          </a:p>
        </p:txBody>
      </p:sp>
      <p:sp>
        <p:nvSpPr>
          <p:cNvPr id="149" name="Google Shape;149;p19"/>
          <p:cNvSpPr/>
          <p:nvPr/>
        </p:nvSpPr>
        <p:spPr>
          <a:xfrm>
            <a:off x="0" y="4768794"/>
            <a:ext cx="9144000" cy="396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ato"/>
              <a:ea typeface="Lato"/>
              <a:cs typeface="Lato"/>
              <a:sym typeface="Lato"/>
            </a:endParaRPr>
          </a:p>
        </p:txBody>
      </p:sp>
      <p:sp>
        <p:nvSpPr>
          <p:cNvPr id="5" name="TextBox 4">
            <a:extLst>
              <a:ext uri="{FF2B5EF4-FFF2-40B4-BE49-F238E27FC236}">
                <a16:creationId xmlns:a16="http://schemas.microsoft.com/office/drawing/2014/main" id="{E8EE2D7C-7073-72D5-B38E-15322B19D14E}"/>
              </a:ext>
            </a:extLst>
          </p:cNvPr>
          <p:cNvSpPr txBox="1"/>
          <p:nvPr/>
        </p:nvSpPr>
        <p:spPr>
          <a:xfrm>
            <a:off x="586949" y="1095679"/>
            <a:ext cx="7581691" cy="2585323"/>
          </a:xfrm>
          <a:prstGeom prst="rect">
            <a:avLst/>
          </a:prstGeom>
          <a:noFill/>
        </p:spPr>
        <p:txBody>
          <a:bodyPr wrap="square" rtlCol="0">
            <a:spAutoFit/>
          </a:bodyPr>
          <a:lstStyle/>
          <a:p>
            <a:pPr marL="285750" indent="-285750" algn="just">
              <a:buFont typeface="Arial" panose="020B0604020202020204" pitchFamily="34" charset="0"/>
              <a:buChar char="•"/>
            </a:pPr>
            <a:endParaRPr lang="en-US" sz="1800"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To design Product scanning system which is based on Radio Frequency Identification.</a:t>
            </a:r>
          </a:p>
          <a:p>
            <a:pPr marL="285750" indent="-285750" algn="just">
              <a:buFont typeface="Arial" panose="020B0604020202020204" pitchFamily="34" charset="0"/>
              <a:buChar char="•"/>
            </a:pPr>
            <a:endParaRPr lang="en-US" sz="1800"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While purchasing the products customer needs to scan the RFID tag of the product, a price of the product is taken and stored in the system’s memory.</a:t>
            </a:r>
          </a:p>
          <a:p>
            <a:pPr marL="285750" indent="-285750" algn="just">
              <a:buFont typeface="Arial" panose="020B0604020202020204" pitchFamily="34" charset="0"/>
              <a:buChar char="•"/>
            </a:pPr>
            <a:endParaRPr lang="en-US" sz="1800"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Reduce the average time spent by the customer at the shopping mall by implementing automatic billing system using RFID technology.</a:t>
            </a:r>
            <a:endParaRPr lang="en-IN" sz="1800" dirty="0">
              <a:latin typeface="Times New Roman" panose="02020603050405020304" pitchFamily="18" charset="0"/>
              <a:cs typeface="Times New Roman" panose="02020603050405020304" pitchFamily="18" charset="0"/>
            </a:endParaRPr>
          </a:p>
        </p:txBody>
      </p:sp>
      <p:pic>
        <p:nvPicPr>
          <p:cNvPr id="2" name="Picture 2">
            <a:extLst>
              <a:ext uri="{FF2B5EF4-FFF2-40B4-BE49-F238E27FC236}">
                <a16:creationId xmlns:a16="http://schemas.microsoft.com/office/drawing/2014/main" id="{ED807C3C-3E2F-415B-F872-58DE2CCBFF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42958" y="135579"/>
            <a:ext cx="1401575" cy="126268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4F9DE5CB-954C-D582-6234-3C603A13C9B1}"/>
              </a:ext>
            </a:extLst>
          </p:cNvPr>
          <p:cNvSpPr txBox="1"/>
          <p:nvPr/>
        </p:nvSpPr>
        <p:spPr>
          <a:xfrm>
            <a:off x="2404533" y="1198408"/>
            <a:ext cx="4334934" cy="646331"/>
          </a:xfrm>
          <a:prstGeom prst="rect">
            <a:avLst/>
          </a:prstGeom>
          <a:noFill/>
        </p:spPr>
        <p:txBody>
          <a:bodyPr wrap="square" rtlCol="0" anchor="ctr">
            <a:spAutoFit/>
          </a:bodyPr>
          <a:lstStyle/>
          <a:p>
            <a:pPr algn="ctr"/>
            <a:r>
              <a:rPr lang="en-IN" sz="3600" b="1" dirty="0">
                <a:solidFill>
                  <a:schemeClr val="tx1"/>
                </a:solidFill>
                <a:latin typeface="Times New Roman" panose="02020603050405020304" pitchFamily="18" charset="0"/>
                <a:cs typeface="Times New Roman" panose="02020603050405020304" pitchFamily="18" charset="0"/>
              </a:rPr>
              <a:t>Literature Survey</a:t>
            </a:r>
            <a:endParaRPr lang="en-IN" sz="3600" b="1" dirty="0">
              <a:solidFill>
                <a:schemeClr val="tx1"/>
              </a:solidFill>
            </a:endParaRPr>
          </a:p>
        </p:txBody>
      </p:sp>
      <p:pic>
        <p:nvPicPr>
          <p:cNvPr id="1026" name="Picture 2" descr="Book Review | Book gif, Motion design animation, Reading cartoon">
            <a:extLst>
              <a:ext uri="{FF2B5EF4-FFF2-40B4-BE49-F238E27FC236}">
                <a16:creationId xmlns:a16="http://schemas.microsoft.com/office/drawing/2014/main" id="{2C839435-D036-7FEF-FB06-99A0EF426A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45930" y="2007771"/>
            <a:ext cx="1710372" cy="21404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9467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graphicFrame>
        <p:nvGraphicFramePr>
          <p:cNvPr id="154" name="Google Shape;154;p20"/>
          <p:cNvGraphicFramePr/>
          <p:nvPr>
            <p:extLst>
              <p:ext uri="{D42A27DB-BD31-4B8C-83A1-F6EECF244321}">
                <p14:modId xmlns:p14="http://schemas.microsoft.com/office/powerpoint/2010/main" val="2419417148"/>
              </p:ext>
            </p:extLst>
          </p:nvPr>
        </p:nvGraphicFramePr>
        <p:xfrm>
          <a:off x="182117" y="94826"/>
          <a:ext cx="8670629" cy="4632810"/>
        </p:xfrm>
        <a:graphic>
          <a:graphicData uri="http://schemas.openxmlformats.org/drawingml/2006/table">
            <a:tbl>
              <a:tblPr>
                <a:noFill/>
                <a:tableStyleId>{DDA5F4A3-7FD6-4130-A770-AE657FD1488A}</a:tableStyleId>
              </a:tblPr>
              <a:tblGrid>
                <a:gridCol w="1063358">
                  <a:extLst>
                    <a:ext uri="{9D8B030D-6E8A-4147-A177-3AD203B41FA5}">
                      <a16:colId xmlns:a16="http://schemas.microsoft.com/office/drawing/2014/main" val="20000"/>
                    </a:ext>
                  </a:extLst>
                </a:gridCol>
                <a:gridCol w="2122071">
                  <a:extLst>
                    <a:ext uri="{9D8B030D-6E8A-4147-A177-3AD203B41FA5}">
                      <a16:colId xmlns:a16="http://schemas.microsoft.com/office/drawing/2014/main" val="20001"/>
                    </a:ext>
                  </a:extLst>
                </a:gridCol>
                <a:gridCol w="1766954">
                  <a:extLst>
                    <a:ext uri="{9D8B030D-6E8A-4147-A177-3AD203B41FA5}">
                      <a16:colId xmlns:a16="http://schemas.microsoft.com/office/drawing/2014/main" val="20002"/>
                    </a:ext>
                  </a:extLst>
                </a:gridCol>
                <a:gridCol w="3718246">
                  <a:extLst>
                    <a:ext uri="{9D8B030D-6E8A-4147-A177-3AD203B41FA5}">
                      <a16:colId xmlns:a16="http://schemas.microsoft.com/office/drawing/2014/main" val="20003"/>
                    </a:ext>
                  </a:extLst>
                </a:gridCol>
              </a:tblGrid>
              <a:tr h="399627">
                <a:tc>
                  <a:txBody>
                    <a:bodyPr/>
                    <a:lstStyle/>
                    <a:p>
                      <a:pPr marL="0" lvl="0" indent="0" algn="ctr" rtl="0">
                        <a:spcBef>
                          <a:spcPts val="0"/>
                        </a:spcBef>
                        <a:spcAft>
                          <a:spcPts val="0"/>
                        </a:spcAft>
                        <a:buNone/>
                      </a:pPr>
                      <a:r>
                        <a:rPr lang="en" sz="1600" b="1" dirty="0">
                          <a:latin typeface="Times New Roman" panose="02020603050405020304" pitchFamily="18" charset="0"/>
                          <a:ea typeface="Raleway"/>
                          <a:cs typeface="Times New Roman" panose="02020603050405020304" pitchFamily="18" charset="0"/>
                          <a:sym typeface="Raleway"/>
                        </a:rPr>
                        <a:t>SR.NO</a:t>
                      </a:r>
                      <a:endParaRPr sz="1600" b="1" dirty="0">
                        <a:latin typeface="Times New Roman" panose="02020603050405020304" pitchFamily="18" charset="0"/>
                        <a:ea typeface="Raleway"/>
                        <a:cs typeface="Times New Roman" panose="02020603050405020304" pitchFamily="18" charset="0"/>
                        <a:sym typeface="Raleway"/>
                      </a:endParaRPr>
                    </a:p>
                  </a:txBody>
                  <a:tcPr marL="91425" marR="91425" marT="91425" marB="91425" anchor="ctr">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600" b="1" dirty="0">
                          <a:latin typeface="Times New Roman" panose="02020603050405020304" pitchFamily="18" charset="0"/>
                          <a:ea typeface="Raleway"/>
                          <a:cs typeface="Times New Roman" panose="02020603050405020304" pitchFamily="18" charset="0"/>
                          <a:sym typeface="Raleway"/>
                        </a:rPr>
                        <a:t>Research Paper</a:t>
                      </a:r>
                      <a:endParaRPr sz="1600" b="1" dirty="0">
                        <a:latin typeface="Times New Roman" panose="02020603050405020304" pitchFamily="18" charset="0"/>
                        <a:ea typeface="Raleway"/>
                        <a:cs typeface="Times New Roman" panose="02020603050405020304" pitchFamily="18" charset="0"/>
                        <a:sym typeface="Raleway"/>
                      </a:endParaRPr>
                    </a:p>
                  </a:txBody>
                  <a:tcPr marL="91425" marR="91425" marT="91425" marB="91425" anchor="ctr">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600" b="1" dirty="0">
                          <a:latin typeface="Times New Roman" panose="02020603050405020304" pitchFamily="18" charset="0"/>
                          <a:ea typeface="Raleway"/>
                          <a:cs typeface="Times New Roman" panose="02020603050405020304" pitchFamily="18" charset="0"/>
                          <a:sym typeface="Raleway"/>
                        </a:rPr>
                        <a:t>Publication</a:t>
                      </a:r>
                      <a:endParaRPr sz="1600" b="1" dirty="0">
                        <a:latin typeface="Times New Roman" panose="02020603050405020304" pitchFamily="18" charset="0"/>
                        <a:ea typeface="Raleway"/>
                        <a:cs typeface="Times New Roman" panose="02020603050405020304" pitchFamily="18" charset="0"/>
                        <a:sym typeface="Raleway"/>
                      </a:endParaRPr>
                    </a:p>
                  </a:txBody>
                  <a:tcPr marL="91425" marR="91425" marT="91425" marB="91425" anchor="ctr">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600" b="1" dirty="0">
                          <a:latin typeface="Times New Roman" panose="02020603050405020304" pitchFamily="18" charset="0"/>
                          <a:ea typeface="Raleway"/>
                          <a:cs typeface="Times New Roman" panose="02020603050405020304" pitchFamily="18" charset="0"/>
                          <a:sym typeface="Raleway"/>
                        </a:rPr>
                        <a:t>Review</a:t>
                      </a:r>
                      <a:endParaRPr sz="1600" b="1" dirty="0">
                        <a:latin typeface="Times New Roman" panose="02020603050405020304" pitchFamily="18" charset="0"/>
                        <a:ea typeface="Raleway"/>
                        <a:cs typeface="Times New Roman" panose="02020603050405020304" pitchFamily="18" charset="0"/>
                        <a:sym typeface="Raleway"/>
                      </a:endParaRPr>
                    </a:p>
                  </a:txBody>
                  <a:tcPr marL="91425" marR="91425" marT="91425" marB="91425" anchor="ctr">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0">
                <a:tc>
                  <a:txBody>
                    <a:bodyPr/>
                    <a:lstStyle/>
                    <a:p>
                      <a:pPr marL="0" lvl="0" indent="0" algn="ctr" rtl="0">
                        <a:spcBef>
                          <a:spcPts val="0"/>
                        </a:spcBef>
                        <a:spcAft>
                          <a:spcPts val="0"/>
                        </a:spcAft>
                        <a:buNone/>
                      </a:pPr>
                      <a:r>
                        <a:rPr lang="en-IN" sz="1200" dirty="0">
                          <a:latin typeface="Times New Roman" panose="02020603050405020304" pitchFamily="18" charset="0"/>
                          <a:ea typeface="Raleway"/>
                          <a:cs typeface="Times New Roman" panose="02020603050405020304" pitchFamily="18" charset="0"/>
                          <a:sym typeface="Raleway"/>
                        </a:rPr>
                        <a:t>1.</a:t>
                      </a:r>
                      <a:endParaRPr sz="1200" dirty="0">
                        <a:latin typeface="Times New Roman" panose="02020603050405020304" pitchFamily="18" charset="0"/>
                        <a:ea typeface="Raleway"/>
                        <a:cs typeface="Times New Roman" panose="02020603050405020304" pitchFamily="18" charset="0"/>
                        <a:sym typeface="Raleway"/>
                      </a:endParaRPr>
                    </a:p>
                  </a:txBody>
                  <a:tcPr marL="91425" marR="91425" marT="91425" marB="91425" anchor="ctr">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IN" sz="1200" dirty="0">
                          <a:latin typeface="Times New Roman" panose="02020603050405020304" pitchFamily="18" charset="0"/>
                          <a:ea typeface="Raleway"/>
                          <a:cs typeface="Times New Roman" panose="02020603050405020304" pitchFamily="18" charset="0"/>
                          <a:sym typeface="Raleway"/>
                        </a:rPr>
                        <a:t>SMART-Mobile Autonomous Robotic Trolley</a:t>
                      </a:r>
                      <a:endParaRPr sz="1200" dirty="0">
                        <a:latin typeface="Times New Roman" panose="02020603050405020304" pitchFamily="18" charset="0"/>
                        <a:ea typeface="Raleway"/>
                        <a:cs typeface="Times New Roman" panose="02020603050405020304" pitchFamily="18" charset="0"/>
                        <a:sym typeface="Raleway"/>
                      </a:endParaRPr>
                    </a:p>
                  </a:txBody>
                  <a:tcPr marL="91425" marR="91425" marT="91425" marB="91425" anchor="ctr">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IN" sz="1200" dirty="0">
                          <a:latin typeface="Times New Roman" panose="02020603050405020304" pitchFamily="18" charset="0"/>
                          <a:ea typeface="Raleway"/>
                          <a:cs typeface="Times New Roman" panose="02020603050405020304" pitchFamily="18" charset="0"/>
                          <a:sym typeface="Raleway"/>
                        </a:rPr>
                        <a:t>IEEE(2020)</a:t>
                      </a:r>
                      <a:endParaRPr sz="1200" dirty="0">
                        <a:latin typeface="Times New Roman" panose="02020603050405020304" pitchFamily="18" charset="0"/>
                        <a:ea typeface="Raleway"/>
                        <a:cs typeface="Times New Roman" panose="02020603050405020304" pitchFamily="18" charset="0"/>
                        <a:sym typeface="Raleway"/>
                      </a:endParaRPr>
                    </a:p>
                  </a:txBody>
                  <a:tcPr marL="91425" marR="91425" marT="91425" marB="91425" anchor="ctr">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1200" dirty="0">
                          <a:latin typeface="Times New Roman" panose="02020603050405020304" pitchFamily="18" charset="0"/>
                          <a:ea typeface="Raleway"/>
                          <a:cs typeface="Times New Roman" panose="02020603050405020304" pitchFamily="18" charset="0"/>
                          <a:sym typeface="Raleway"/>
                        </a:rPr>
                        <a:t>In the implemented system, </a:t>
                      </a:r>
                      <a:r>
                        <a:rPr lang="en-US" sz="1200" dirty="0" err="1">
                          <a:latin typeface="Times New Roman" panose="02020603050405020304" pitchFamily="18" charset="0"/>
                          <a:ea typeface="Raleway"/>
                          <a:cs typeface="Times New Roman" panose="02020603050405020304" pitchFamily="18" charset="0"/>
                          <a:sym typeface="Raleway"/>
                        </a:rPr>
                        <a:t>ATmega</a:t>
                      </a:r>
                      <a:r>
                        <a:rPr lang="en-US" sz="1200" dirty="0">
                          <a:latin typeface="Times New Roman" panose="02020603050405020304" pitchFamily="18" charset="0"/>
                          <a:ea typeface="Raleway"/>
                          <a:cs typeface="Times New Roman" panose="02020603050405020304" pitchFamily="18" charset="0"/>
                          <a:sym typeface="Raleway"/>
                        </a:rPr>
                        <a:t> 16 microcontroller is interfaced with EM18 RFID reader module, buzzer and LED indicator. Wireless data transfer between the trolley billing system and billing station system is achieved through </a:t>
                      </a:r>
                      <a:r>
                        <a:rPr lang="en-US" sz="1200" dirty="0" err="1">
                          <a:latin typeface="Times New Roman" panose="02020603050405020304" pitchFamily="18" charset="0"/>
                          <a:ea typeface="Raleway"/>
                          <a:cs typeface="Times New Roman" panose="02020603050405020304" pitchFamily="18" charset="0"/>
                          <a:sym typeface="Raleway"/>
                        </a:rPr>
                        <a:t>XBee</a:t>
                      </a:r>
                      <a:r>
                        <a:rPr lang="en-US" sz="1200" dirty="0">
                          <a:latin typeface="Times New Roman" panose="02020603050405020304" pitchFamily="18" charset="0"/>
                          <a:ea typeface="Raleway"/>
                          <a:cs typeface="Times New Roman" panose="02020603050405020304" pitchFamily="18" charset="0"/>
                          <a:sym typeface="Raleway"/>
                        </a:rPr>
                        <a:t> ZigBee S2D. The detailed hardware-software implementation is discussed in this paper.</a:t>
                      </a:r>
                      <a:endParaRPr sz="1200" dirty="0">
                        <a:latin typeface="Times New Roman" panose="02020603050405020304" pitchFamily="18" charset="0"/>
                        <a:ea typeface="Raleway"/>
                        <a:cs typeface="Times New Roman" panose="02020603050405020304" pitchFamily="18" charset="0"/>
                        <a:sym typeface="Raleway"/>
                      </a:endParaRPr>
                    </a:p>
                  </a:txBody>
                  <a:tcPr marL="91425" marR="91425" marT="91425" marB="91425" anchor="ctr">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559478">
                <a:tc>
                  <a:txBody>
                    <a:bodyPr/>
                    <a:lstStyle/>
                    <a:p>
                      <a:pPr marL="0" lvl="0" indent="0" algn="ctr" rtl="0">
                        <a:spcBef>
                          <a:spcPts val="0"/>
                        </a:spcBef>
                        <a:spcAft>
                          <a:spcPts val="0"/>
                        </a:spcAft>
                        <a:buNone/>
                      </a:pPr>
                      <a:r>
                        <a:rPr lang="en-IN" sz="1200" dirty="0">
                          <a:latin typeface="Times New Roman" panose="02020603050405020304" pitchFamily="18" charset="0"/>
                          <a:ea typeface="Raleway"/>
                          <a:cs typeface="Times New Roman" panose="02020603050405020304" pitchFamily="18" charset="0"/>
                          <a:sym typeface="Raleway"/>
                        </a:rPr>
                        <a:t>2.</a:t>
                      </a:r>
                      <a:endParaRPr sz="1200" dirty="0">
                        <a:latin typeface="Times New Roman" panose="02020603050405020304" pitchFamily="18" charset="0"/>
                        <a:ea typeface="Raleway"/>
                        <a:cs typeface="Times New Roman" panose="02020603050405020304" pitchFamily="18" charset="0"/>
                        <a:sym typeface="Raleway"/>
                      </a:endParaRPr>
                    </a:p>
                  </a:txBody>
                  <a:tcPr marL="91425" marR="91425" marT="91425" marB="91425" anchor="ctr">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IN" sz="1200" dirty="0" err="1">
                          <a:latin typeface="Times New Roman" panose="02020603050405020304" pitchFamily="18" charset="0"/>
                          <a:ea typeface="Raleway"/>
                          <a:cs typeface="Times New Roman" panose="02020603050405020304" pitchFamily="18" charset="0"/>
                          <a:sym typeface="Raleway"/>
                        </a:rPr>
                        <a:t>Iot</a:t>
                      </a:r>
                      <a:r>
                        <a:rPr lang="en-IN" sz="1200" dirty="0">
                          <a:latin typeface="Times New Roman" panose="02020603050405020304" pitchFamily="18" charset="0"/>
                          <a:ea typeface="Raleway"/>
                          <a:cs typeface="Times New Roman" panose="02020603050405020304" pitchFamily="18" charset="0"/>
                          <a:sym typeface="Raleway"/>
                        </a:rPr>
                        <a:t> based smart shopping cart using Radio Frequency Identification</a:t>
                      </a:r>
                      <a:endParaRPr sz="1200" dirty="0">
                        <a:latin typeface="Times New Roman" panose="02020603050405020304" pitchFamily="18" charset="0"/>
                        <a:ea typeface="Raleway"/>
                        <a:cs typeface="Times New Roman" panose="02020603050405020304" pitchFamily="18" charset="0"/>
                        <a:sym typeface="Raleway"/>
                      </a:endParaRPr>
                    </a:p>
                  </a:txBody>
                  <a:tcPr marL="91425" marR="91425" marT="91425" marB="91425" anchor="ctr">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IN" sz="1200" dirty="0">
                          <a:latin typeface="Times New Roman" panose="02020603050405020304" pitchFamily="18" charset="0"/>
                          <a:ea typeface="Raleway"/>
                          <a:cs typeface="Times New Roman" panose="02020603050405020304" pitchFamily="18" charset="0"/>
                          <a:sym typeface="Raleway"/>
                        </a:rPr>
                        <a:t>IEEE(2020)</a:t>
                      </a:r>
                      <a:endParaRPr sz="1200" dirty="0">
                        <a:latin typeface="Times New Roman" panose="02020603050405020304" pitchFamily="18" charset="0"/>
                        <a:ea typeface="Raleway"/>
                        <a:cs typeface="Times New Roman" panose="02020603050405020304" pitchFamily="18" charset="0"/>
                        <a:sym typeface="Raleway"/>
                      </a:endParaRPr>
                    </a:p>
                  </a:txBody>
                  <a:tcPr marL="91425" marR="91425" marT="91425" marB="91425" anchor="ctr">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US" sz="1200" dirty="0">
                          <a:latin typeface="Times New Roman" panose="02020603050405020304" pitchFamily="18" charset="0"/>
                          <a:ea typeface="Raleway"/>
                          <a:cs typeface="Times New Roman" panose="02020603050405020304" pitchFamily="18" charset="0"/>
                          <a:sym typeface="Raleway"/>
                        </a:rPr>
                        <a:t>This paper explains that the customer can easily manages the shopping list in Mobile application according to preferences. Then shopping information sends to the server wirelessly and automatically generates billing</a:t>
                      </a:r>
                      <a:endParaRPr sz="1200" dirty="0">
                        <a:latin typeface="Times New Roman" panose="02020603050405020304" pitchFamily="18" charset="0"/>
                        <a:ea typeface="Raleway"/>
                        <a:cs typeface="Times New Roman" panose="02020603050405020304" pitchFamily="18" charset="0"/>
                        <a:sym typeface="Raleway"/>
                      </a:endParaRPr>
                    </a:p>
                  </a:txBody>
                  <a:tcPr marL="91425" marR="91425" marT="91425" marB="91425" anchor="ctr">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709191">
                <a:tc>
                  <a:txBody>
                    <a:bodyPr/>
                    <a:lstStyle/>
                    <a:p>
                      <a:pPr marL="0" lvl="0" indent="0" algn="ctr" rtl="0">
                        <a:spcBef>
                          <a:spcPts val="0"/>
                        </a:spcBef>
                        <a:spcAft>
                          <a:spcPts val="0"/>
                        </a:spcAft>
                        <a:buNone/>
                      </a:pPr>
                      <a:r>
                        <a:rPr lang="en-IN" sz="1200" dirty="0">
                          <a:latin typeface="Times New Roman" panose="02020603050405020304" pitchFamily="18" charset="0"/>
                          <a:ea typeface="Raleway"/>
                          <a:cs typeface="Times New Roman" panose="02020603050405020304" pitchFamily="18" charset="0"/>
                          <a:sym typeface="Raleway"/>
                        </a:rPr>
                        <a:t>3.</a:t>
                      </a:r>
                      <a:endParaRPr sz="1200" dirty="0">
                        <a:latin typeface="Times New Roman" panose="02020603050405020304" pitchFamily="18" charset="0"/>
                        <a:ea typeface="Raleway"/>
                        <a:cs typeface="Times New Roman" panose="02020603050405020304" pitchFamily="18" charset="0"/>
                        <a:sym typeface="Raleway"/>
                      </a:endParaRPr>
                    </a:p>
                  </a:txBody>
                  <a:tcPr marL="91425" marR="91425" marT="91425" marB="91425" anchor="ctr">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IN" sz="1200" dirty="0" err="1">
                          <a:latin typeface="Times New Roman" panose="02020603050405020304" pitchFamily="18" charset="0"/>
                          <a:ea typeface="Raleway"/>
                          <a:cs typeface="Times New Roman" panose="02020603050405020304" pitchFamily="18" charset="0"/>
                          <a:sym typeface="Raleway"/>
                        </a:rPr>
                        <a:t>Iot</a:t>
                      </a:r>
                      <a:r>
                        <a:rPr lang="en-IN" sz="1200" dirty="0">
                          <a:latin typeface="Times New Roman" panose="02020603050405020304" pitchFamily="18" charset="0"/>
                          <a:ea typeface="Raleway"/>
                          <a:cs typeface="Times New Roman" panose="02020603050405020304" pitchFamily="18" charset="0"/>
                          <a:sym typeface="Raleway"/>
                        </a:rPr>
                        <a:t> based smart shopping trolley with mobile cart application</a:t>
                      </a:r>
                      <a:endParaRPr sz="1200" dirty="0">
                        <a:latin typeface="Times New Roman" panose="02020603050405020304" pitchFamily="18" charset="0"/>
                        <a:ea typeface="Raleway"/>
                        <a:cs typeface="Times New Roman" panose="02020603050405020304" pitchFamily="18" charset="0"/>
                        <a:sym typeface="Raleway"/>
                      </a:endParaRPr>
                    </a:p>
                  </a:txBody>
                  <a:tcPr marL="91425" marR="91425" marT="91425" marB="91425" anchor="ctr">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IN" sz="1200" dirty="0">
                          <a:latin typeface="Times New Roman" panose="02020603050405020304" pitchFamily="18" charset="0"/>
                          <a:ea typeface="Raleway"/>
                          <a:cs typeface="Times New Roman" panose="02020603050405020304" pitchFamily="18" charset="0"/>
                          <a:sym typeface="Raleway"/>
                        </a:rPr>
                        <a:t>IEEE(2021)</a:t>
                      </a:r>
                      <a:endParaRPr sz="1200" dirty="0">
                        <a:latin typeface="Times New Roman" panose="02020603050405020304" pitchFamily="18" charset="0"/>
                        <a:ea typeface="Raleway"/>
                        <a:cs typeface="Times New Roman" panose="02020603050405020304" pitchFamily="18" charset="0"/>
                        <a:sym typeface="Raleway"/>
                      </a:endParaRPr>
                    </a:p>
                  </a:txBody>
                  <a:tcPr marL="91425" marR="91425" marT="91425" marB="91425" anchor="ctr">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US" sz="1200" dirty="0">
                          <a:latin typeface="Times New Roman" panose="02020603050405020304" pitchFamily="18" charset="0"/>
                          <a:ea typeface="Raleway"/>
                          <a:cs typeface="Times New Roman" panose="02020603050405020304" pitchFamily="18" charset="0"/>
                          <a:sym typeface="Raleway"/>
                        </a:rPr>
                        <a:t>In his paper they have used help of IoT. They have also used raspberry pi here. Along with this the customer can also log in with the mobile app which will display the list of all the products mentioned and their amount. </a:t>
                      </a:r>
                      <a:endParaRPr sz="1200" dirty="0">
                        <a:latin typeface="Times New Roman" panose="02020603050405020304" pitchFamily="18" charset="0"/>
                        <a:ea typeface="Raleway"/>
                        <a:cs typeface="Times New Roman" panose="02020603050405020304" pitchFamily="18" charset="0"/>
                        <a:sym typeface="Raleway"/>
                      </a:endParaRPr>
                    </a:p>
                  </a:txBody>
                  <a:tcPr marL="91425" marR="91425" marT="91425" marB="91425" anchor="ctr">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r h="825492">
                <a:tc>
                  <a:txBody>
                    <a:bodyPr/>
                    <a:lstStyle/>
                    <a:p>
                      <a:pPr marL="0" lvl="0" indent="0" algn="ctr" rtl="0">
                        <a:spcBef>
                          <a:spcPts val="0"/>
                        </a:spcBef>
                        <a:spcAft>
                          <a:spcPts val="0"/>
                        </a:spcAft>
                        <a:buNone/>
                      </a:pPr>
                      <a:r>
                        <a:rPr lang="en-IN" sz="1200" dirty="0">
                          <a:latin typeface="Times New Roman" panose="02020603050405020304" pitchFamily="18" charset="0"/>
                          <a:ea typeface="Raleway"/>
                          <a:cs typeface="Times New Roman" panose="02020603050405020304" pitchFamily="18" charset="0"/>
                          <a:sym typeface="Raleway"/>
                        </a:rPr>
                        <a:t>4.</a:t>
                      </a:r>
                      <a:endParaRPr sz="1200" dirty="0">
                        <a:latin typeface="Times New Roman" panose="02020603050405020304" pitchFamily="18" charset="0"/>
                        <a:ea typeface="Raleway"/>
                        <a:cs typeface="Times New Roman" panose="02020603050405020304" pitchFamily="18" charset="0"/>
                        <a:sym typeface="Raleway"/>
                      </a:endParaRPr>
                    </a:p>
                  </a:txBody>
                  <a:tcPr marL="91425" marR="91425" marT="91425" marB="91425" anchor="ctr">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IN" sz="1200" dirty="0">
                          <a:latin typeface="Times New Roman" panose="02020603050405020304" pitchFamily="18" charset="0"/>
                          <a:ea typeface="Raleway"/>
                          <a:cs typeface="Times New Roman" panose="02020603050405020304" pitchFamily="18" charset="0"/>
                          <a:sym typeface="Raleway"/>
                        </a:rPr>
                        <a:t>Smart electronic trolley for shopping mall</a:t>
                      </a:r>
                      <a:endParaRPr sz="1200" dirty="0">
                        <a:latin typeface="Times New Roman" panose="02020603050405020304" pitchFamily="18" charset="0"/>
                        <a:ea typeface="Raleway"/>
                        <a:cs typeface="Times New Roman" panose="02020603050405020304" pitchFamily="18" charset="0"/>
                        <a:sym typeface="Raleway"/>
                      </a:endParaRPr>
                    </a:p>
                  </a:txBody>
                  <a:tcPr marL="91425" marR="91425" marT="91425" marB="91425" anchor="ctr">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IN" sz="1200" dirty="0">
                          <a:latin typeface="Times New Roman" panose="02020603050405020304" pitchFamily="18" charset="0"/>
                          <a:ea typeface="Raleway"/>
                          <a:cs typeface="Times New Roman" panose="02020603050405020304" pitchFamily="18" charset="0"/>
                          <a:sym typeface="Raleway"/>
                        </a:rPr>
                        <a:t>IEEE(2018)</a:t>
                      </a:r>
                      <a:endParaRPr sz="1200" dirty="0">
                        <a:latin typeface="Times New Roman" panose="02020603050405020304" pitchFamily="18" charset="0"/>
                        <a:ea typeface="Raleway"/>
                        <a:cs typeface="Times New Roman" panose="02020603050405020304" pitchFamily="18" charset="0"/>
                        <a:sym typeface="Raleway"/>
                      </a:endParaRPr>
                    </a:p>
                  </a:txBody>
                  <a:tcPr marL="91425" marR="91425" marT="91425" marB="91425" anchor="ctr">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1200" dirty="0">
                          <a:latin typeface="Times New Roman" panose="02020603050405020304" pitchFamily="18" charset="0"/>
                          <a:ea typeface="Raleway"/>
                          <a:cs typeface="Times New Roman" panose="02020603050405020304" pitchFamily="18" charset="0"/>
                          <a:sym typeface="Raleway"/>
                        </a:rPr>
                        <a:t>In this research paper it explains that Each product in the shop have an RFID tag and each trolley is equipped with a RFID reader.  Payment is made by the customer card. The smart trolley system is very efficient for both customers as well as the shop owners.</a:t>
                      </a:r>
                      <a:endParaRPr sz="1200" dirty="0">
                        <a:latin typeface="Times New Roman" panose="02020603050405020304" pitchFamily="18" charset="0"/>
                        <a:ea typeface="Raleway"/>
                        <a:cs typeface="Times New Roman" panose="02020603050405020304" pitchFamily="18" charset="0"/>
                        <a:sym typeface="Raleway"/>
                      </a:endParaRPr>
                    </a:p>
                  </a:txBody>
                  <a:tcPr marL="91425" marR="91425" marT="91425" marB="91425" anchor="ctr">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graphicFrame>
        <p:nvGraphicFramePr>
          <p:cNvPr id="154" name="Google Shape;154;p20"/>
          <p:cNvGraphicFramePr/>
          <p:nvPr>
            <p:extLst>
              <p:ext uri="{D42A27DB-BD31-4B8C-83A1-F6EECF244321}">
                <p14:modId xmlns:p14="http://schemas.microsoft.com/office/powerpoint/2010/main" val="431815062"/>
              </p:ext>
            </p:extLst>
          </p:nvPr>
        </p:nvGraphicFramePr>
        <p:xfrm>
          <a:off x="143933" y="43137"/>
          <a:ext cx="8856133" cy="5070771"/>
        </p:xfrm>
        <a:graphic>
          <a:graphicData uri="http://schemas.openxmlformats.org/drawingml/2006/table">
            <a:tbl>
              <a:tblPr>
                <a:noFill/>
                <a:tableStyleId>{DDA5F4A3-7FD6-4130-A770-AE657FD1488A}</a:tableStyleId>
              </a:tblPr>
              <a:tblGrid>
                <a:gridCol w="1133426">
                  <a:extLst>
                    <a:ext uri="{9D8B030D-6E8A-4147-A177-3AD203B41FA5}">
                      <a16:colId xmlns:a16="http://schemas.microsoft.com/office/drawing/2014/main" val="20000"/>
                    </a:ext>
                  </a:extLst>
                </a:gridCol>
                <a:gridCol w="2255856">
                  <a:extLst>
                    <a:ext uri="{9D8B030D-6E8A-4147-A177-3AD203B41FA5}">
                      <a16:colId xmlns:a16="http://schemas.microsoft.com/office/drawing/2014/main" val="20001"/>
                    </a:ext>
                  </a:extLst>
                </a:gridCol>
                <a:gridCol w="1353357">
                  <a:extLst>
                    <a:ext uri="{9D8B030D-6E8A-4147-A177-3AD203B41FA5}">
                      <a16:colId xmlns:a16="http://schemas.microsoft.com/office/drawing/2014/main" val="20002"/>
                    </a:ext>
                  </a:extLst>
                </a:gridCol>
                <a:gridCol w="4113494">
                  <a:extLst>
                    <a:ext uri="{9D8B030D-6E8A-4147-A177-3AD203B41FA5}">
                      <a16:colId xmlns:a16="http://schemas.microsoft.com/office/drawing/2014/main" val="20003"/>
                    </a:ext>
                  </a:extLst>
                </a:gridCol>
              </a:tblGrid>
              <a:tr h="414748">
                <a:tc>
                  <a:txBody>
                    <a:bodyPr/>
                    <a:lstStyle/>
                    <a:p>
                      <a:pPr marL="0" lvl="0" indent="0" algn="ctr" rtl="0">
                        <a:spcBef>
                          <a:spcPts val="0"/>
                        </a:spcBef>
                        <a:spcAft>
                          <a:spcPts val="0"/>
                        </a:spcAft>
                        <a:buNone/>
                      </a:pPr>
                      <a:r>
                        <a:rPr lang="en" sz="1600" b="1">
                          <a:latin typeface="Times New Roman" panose="02020603050405020304" pitchFamily="18" charset="0"/>
                          <a:ea typeface="Raleway"/>
                          <a:cs typeface="Times New Roman" panose="02020603050405020304" pitchFamily="18" charset="0"/>
                          <a:sym typeface="Raleway"/>
                        </a:rPr>
                        <a:t>SR.NO</a:t>
                      </a:r>
                      <a:endParaRPr sz="1600" b="1">
                        <a:latin typeface="Times New Roman" panose="02020603050405020304" pitchFamily="18" charset="0"/>
                        <a:ea typeface="Raleway"/>
                        <a:cs typeface="Times New Roman" panose="02020603050405020304" pitchFamily="18" charset="0"/>
                        <a:sym typeface="Raleway"/>
                      </a:endParaRPr>
                    </a:p>
                  </a:txBody>
                  <a:tcPr marL="91425" marR="91425" marT="91425" marB="91425" anchor="ctr">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600" b="1">
                          <a:latin typeface="Times New Roman" panose="02020603050405020304" pitchFamily="18" charset="0"/>
                          <a:ea typeface="Raleway"/>
                          <a:cs typeface="Times New Roman" panose="02020603050405020304" pitchFamily="18" charset="0"/>
                          <a:sym typeface="Raleway"/>
                        </a:rPr>
                        <a:t>Research Paper</a:t>
                      </a:r>
                      <a:endParaRPr sz="1600" b="1">
                        <a:latin typeface="Times New Roman" panose="02020603050405020304" pitchFamily="18" charset="0"/>
                        <a:ea typeface="Raleway"/>
                        <a:cs typeface="Times New Roman" panose="02020603050405020304" pitchFamily="18" charset="0"/>
                        <a:sym typeface="Raleway"/>
                      </a:endParaRPr>
                    </a:p>
                  </a:txBody>
                  <a:tcPr marL="91425" marR="91425" marT="91425" marB="91425" anchor="ctr">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lgn="ctr">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600" b="1" dirty="0">
                          <a:latin typeface="Times New Roman" panose="02020603050405020304" pitchFamily="18" charset="0"/>
                          <a:ea typeface="Raleway"/>
                          <a:cs typeface="Times New Roman" panose="02020603050405020304" pitchFamily="18" charset="0"/>
                          <a:sym typeface="Raleway"/>
                        </a:rPr>
                        <a:t>Publication</a:t>
                      </a:r>
                      <a:endParaRPr sz="1600" b="1" dirty="0">
                        <a:latin typeface="Times New Roman" panose="02020603050405020304" pitchFamily="18" charset="0"/>
                        <a:ea typeface="Raleway"/>
                        <a:cs typeface="Times New Roman" panose="02020603050405020304" pitchFamily="18" charset="0"/>
                        <a:sym typeface="Raleway"/>
                      </a:endParaRPr>
                    </a:p>
                  </a:txBody>
                  <a:tcPr marL="91425" marR="91425" marT="91425" marB="91425" anchor="ctr">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lgn="ctr">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600" b="1" dirty="0">
                          <a:latin typeface="Times New Roman" panose="02020603050405020304" pitchFamily="18" charset="0"/>
                          <a:ea typeface="Raleway"/>
                          <a:cs typeface="Times New Roman" panose="02020603050405020304" pitchFamily="18" charset="0"/>
                          <a:sym typeface="Raleway"/>
                        </a:rPr>
                        <a:t>Review</a:t>
                      </a:r>
                      <a:endParaRPr sz="1600" b="1" dirty="0">
                        <a:latin typeface="Times New Roman" panose="02020603050405020304" pitchFamily="18" charset="0"/>
                        <a:ea typeface="Raleway"/>
                        <a:cs typeface="Times New Roman" panose="02020603050405020304" pitchFamily="18" charset="0"/>
                        <a:sym typeface="Raleway"/>
                      </a:endParaRPr>
                    </a:p>
                  </a:txBody>
                  <a:tcPr marL="91425" marR="91425" marT="91425" marB="91425" anchor="ctr">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lgn="ctr">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1109835">
                <a:tc>
                  <a:txBody>
                    <a:bodyPr/>
                    <a:lstStyle/>
                    <a:p>
                      <a:pPr marL="0" lvl="0" indent="0" algn="ctr" rtl="0">
                        <a:spcBef>
                          <a:spcPts val="0"/>
                        </a:spcBef>
                        <a:spcAft>
                          <a:spcPts val="0"/>
                        </a:spcAft>
                        <a:buNone/>
                      </a:pPr>
                      <a:r>
                        <a:rPr lang="en-IN" sz="1200" dirty="0">
                          <a:latin typeface="Times New Roman" panose="02020603050405020304" pitchFamily="18" charset="0"/>
                          <a:ea typeface="Raleway"/>
                          <a:cs typeface="Times New Roman" panose="02020603050405020304" pitchFamily="18" charset="0"/>
                          <a:sym typeface="Raleway"/>
                        </a:rPr>
                        <a:t>5.</a:t>
                      </a:r>
                      <a:endParaRPr sz="1200" dirty="0">
                        <a:latin typeface="Times New Roman" panose="02020603050405020304" pitchFamily="18" charset="0"/>
                        <a:ea typeface="Raleway"/>
                        <a:cs typeface="Times New Roman" panose="02020603050405020304" pitchFamily="18" charset="0"/>
                        <a:sym typeface="Raleway"/>
                      </a:endParaRPr>
                    </a:p>
                  </a:txBody>
                  <a:tcPr marL="91425" marR="91425" marT="91425" marB="91425" anchor="ctr">
                    <a:lnL w="28575" cap="flat" cmpd="sng">
                      <a:solidFill>
                        <a:srgbClr val="9E9E9E"/>
                      </a:solidFill>
                      <a:prstDash val="solid"/>
                      <a:round/>
                      <a:headEnd type="none" w="sm" len="sm"/>
                      <a:tailEnd type="none" w="sm" len="sm"/>
                    </a:lnL>
                    <a:lnR w="28575" cap="flat" cmpd="sng" algn="ctr">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endParaRPr lang="en-IN" sz="1400" dirty="0">
                        <a:latin typeface="Times New Roman" panose="02020603050405020304" pitchFamily="18" charset="0"/>
                        <a:cs typeface="Times New Roman" panose="02020603050405020304" pitchFamily="18" charset="0"/>
                      </a:endParaRPr>
                    </a:p>
                    <a:p>
                      <a:r>
                        <a:rPr lang="en-IN" sz="1400" dirty="0">
                          <a:latin typeface="Times New Roman" panose="02020603050405020304" pitchFamily="18" charset="0"/>
                          <a:cs typeface="Times New Roman" panose="02020603050405020304" pitchFamily="18" charset="0"/>
                        </a:rPr>
                        <a:t>Smart shopping using smart trolley</a:t>
                      </a:r>
                    </a:p>
                  </a:txBody>
                  <a:tcPr anchor="ctr">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r>
                        <a:rPr lang="en-IN" sz="1400" dirty="0">
                          <a:latin typeface="Times New Roman" panose="02020603050405020304" pitchFamily="18" charset="0"/>
                          <a:cs typeface="Times New Roman" panose="02020603050405020304" pitchFamily="18" charset="0"/>
                        </a:rPr>
                        <a:t>   </a:t>
                      </a:r>
                    </a:p>
                    <a:p>
                      <a:pPr algn="ctr"/>
                      <a:r>
                        <a:rPr lang="en-IN" sz="1400" dirty="0">
                          <a:latin typeface="Times New Roman" panose="02020603050405020304" pitchFamily="18" charset="0"/>
                          <a:cs typeface="Times New Roman" panose="02020603050405020304" pitchFamily="18" charset="0"/>
                        </a:rPr>
                        <a:t>        IEEE(2018)</a:t>
                      </a:r>
                    </a:p>
                  </a:txBody>
                  <a:tcPr anchor="ctr">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r>
                        <a:rPr lang="en-US" sz="1400" dirty="0">
                          <a:latin typeface="Times New Roman" panose="02020603050405020304" pitchFamily="18" charset="0"/>
                          <a:cs typeface="Times New Roman" panose="02020603050405020304" pitchFamily="18" charset="0"/>
                        </a:rPr>
                        <a:t>In this paper it is proposed to design a smart trolley which can take care of shopping and billing. They have used Arduino board, Radio-Frequency Identification (RFID) reader, RFID tag, LCD display, ESP8266 Wi-Fi module, database manager and a website to maintain product and customer details, which can be accessed by the admin anywhere in the world. This is an IOT based system where the trolley can interact with the network spread worldwide.</a:t>
                      </a:r>
                      <a:endParaRPr lang="en-IN" sz="1400" dirty="0">
                        <a:latin typeface="Times New Roman" panose="02020603050405020304" pitchFamily="18" charset="0"/>
                        <a:cs typeface="Times New Roman" panose="02020603050405020304" pitchFamily="18" charset="0"/>
                      </a:endParaRPr>
                    </a:p>
                  </a:txBody>
                  <a:tcPr>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726351">
                <a:tc>
                  <a:txBody>
                    <a:bodyPr/>
                    <a:lstStyle/>
                    <a:p>
                      <a:pPr marL="0" lvl="0" indent="0" algn="ctr" rtl="0">
                        <a:spcBef>
                          <a:spcPts val="0"/>
                        </a:spcBef>
                        <a:spcAft>
                          <a:spcPts val="0"/>
                        </a:spcAft>
                        <a:buNone/>
                      </a:pPr>
                      <a:r>
                        <a:rPr lang="en-IN" sz="1200" dirty="0">
                          <a:latin typeface="Times New Roman" panose="02020603050405020304" pitchFamily="18" charset="0"/>
                          <a:ea typeface="Raleway"/>
                          <a:cs typeface="Times New Roman" panose="02020603050405020304" pitchFamily="18" charset="0"/>
                          <a:sym typeface="Raleway"/>
                        </a:rPr>
                        <a:t>6.</a:t>
                      </a:r>
                      <a:endParaRPr sz="1200" dirty="0">
                        <a:latin typeface="Times New Roman" panose="02020603050405020304" pitchFamily="18" charset="0"/>
                        <a:ea typeface="Raleway"/>
                        <a:cs typeface="Times New Roman" panose="02020603050405020304" pitchFamily="18" charset="0"/>
                        <a:sym typeface="Raleway"/>
                      </a:endParaRPr>
                    </a:p>
                  </a:txBody>
                  <a:tcPr marL="91425" marR="91425" marT="91425" marB="91425" anchor="ctr">
                    <a:lnL w="28575" cap="flat" cmpd="sng">
                      <a:solidFill>
                        <a:srgbClr val="9E9E9E"/>
                      </a:solidFill>
                      <a:prstDash val="solid"/>
                      <a:round/>
                      <a:headEnd type="none" w="sm" len="sm"/>
                      <a:tailEnd type="none" w="sm" len="sm"/>
                    </a:lnL>
                    <a:lnR w="28575" cap="flat" cmpd="sng" algn="ctr">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sz="1400" dirty="0">
                          <a:latin typeface="Times New Roman" panose="02020603050405020304" pitchFamily="18" charset="0"/>
                          <a:cs typeface="Times New Roman" panose="02020603050405020304" pitchFamily="18" charset="0"/>
                        </a:rPr>
                        <a:t>Human friendly smart trolly with automatic billing system </a:t>
                      </a:r>
                    </a:p>
                  </a:txBody>
                  <a:tcPr>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algn="ctr"/>
                      <a:r>
                        <a:rPr lang="en-IN" sz="1400" dirty="0">
                          <a:latin typeface="Times New Roman" panose="02020603050405020304" pitchFamily="18" charset="0"/>
                          <a:cs typeface="Times New Roman" panose="02020603050405020304" pitchFamily="18" charset="0"/>
                        </a:rPr>
                        <a:t>IEEE(2020)</a:t>
                      </a:r>
                      <a:endParaRPr lang="en-IN" sz="1200" dirty="0">
                        <a:latin typeface="Times New Roman" panose="02020603050405020304" pitchFamily="18" charset="0"/>
                        <a:cs typeface="Times New Roman" panose="02020603050405020304" pitchFamily="18" charset="0"/>
                      </a:endParaRPr>
                    </a:p>
                  </a:txBody>
                  <a:tcPr anchor="ctr">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r>
                        <a:rPr lang="en-IN" sz="1400" dirty="0">
                          <a:latin typeface="Times New Roman" panose="02020603050405020304" pitchFamily="18" charset="0"/>
                          <a:cs typeface="Times New Roman" panose="02020603050405020304" pitchFamily="18" charset="0"/>
                        </a:rPr>
                        <a:t>Very advanced as compare to normal shopping system as this revolutionizes by using RFID system  and hence time saving</a:t>
                      </a:r>
                    </a:p>
                  </a:txBody>
                  <a:tcPr>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1077951">
                <a:tc>
                  <a:txBody>
                    <a:bodyPr/>
                    <a:lstStyle/>
                    <a:p>
                      <a:pPr marL="0" lvl="0" indent="0" algn="ctr" rtl="0">
                        <a:spcBef>
                          <a:spcPts val="0"/>
                        </a:spcBef>
                        <a:spcAft>
                          <a:spcPts val="0"/>
                        </a:spcAft>
                        <a:buNone/>
                      </a:pPr>
                      <a:r>
                        <a:rPr lang="en-IN" sz="1200" dirty="0">
                          <a:latin typeface="Times New Roman" panose="02020603050405020304" pitchFamily="18" charset="0"/>
                          <a:ea typeface="Raleway"/>
                          <a:cs typeface="Times New Roman" panose="02020603050405020304" pitchFamily="18" charset="0"/>
                          <a:sym typeface="Raleway"/>
                        </a:rPr>
                        <a:t>7.</a:t>
                      </a:r>
                      <a:endParaRPr sz="1200" dirty="0">
                        <a:latin typeface="Times New Roman" panose="02020603050405020304" pitchFamily="18" charset="0"/>
                        <a:ea typeface="Raleway"/>
                        <a:cs typeface="Times New Roman" panose="02020603050405020304" pitchFamily="18" charset="0"/>
                        <a:sym typeface="Raleway"/>
                      </a:endParaRPr>
                    </a:p>
                  </a:txBody>
                  <a:tcPr marL="91425" marR="91425" marT="91425" marB="91425" anchor="ctr">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IN" sz="1400" dirty="0">
                          <a:latin typeface="Times New Roman" panose="02020603050405020304" pitchFamily="18" charset="0"/>
                          <a:ea typeface="Raleway"/>
                          <a:cs typeface="Times New Roman" panose="02020603050405020304" pitchFamily="18" charset="0"/>
                          <a:sym typeface="Raleway"/>
                        </a:rPr>
                        <a:t>Smart trolley</a:t>
                      </a:r>
                      <a:endParaRPr sz="1400" dirty="0">
                        <a:latin typeface="Times New Roman" panose="02020603050405020304" pitchFamily="18" charset="0"/>
                        <a:ea typeface="Raleway"/>
                        <a:cs typeface="Times New Roman" panose="02020603050405020304" pitchFamily="18" charset="0"/>
                        <a:sym typeface="Raleway"/>
                      </a:endParaRPr>
                    </a:p>
                  </a:txBody>
                  <a:tcPr marL="91425" marR="91425" marT="91425" marB="91425" anchor="ctr">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lgn="ctr">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IN" sz="1400" dirty="0">
                          <a:latin typeface="Times New Roman" panose="02020603050405020304" pitchFamily="18" charset="0"/>
                          <a:ea typeface="Raleway"/>
                          <a:cs typeface="Times New Roman" panose="02020603050405020304" pitchFamily="18" charset="0"/>
                          <a:sym typeface="Raleway"/>
                        </a:rPr>
                        <a:t>IEEE(2021)</a:t>
                      </a:r>
                      <a:endParaRPr sz="1400" dirty="0">
                        <a:latin typeface="Times New Roman" panose="02020603050405020304" pitchFamily="18" charset="0"/>
                        <a:ea typeface="Raleway"/>
                        <a:cs typeface="Times New Roman" panose="02020603050405020304" pitchFamily="18" charset="0"/>
                        <a:sym typeface="Raleway"/>
                      </a:endParaRPr>
                    </a:p>
                  </a:txBody>
                  <a:tcPr marL="91425" marR="91425" marT="91425" marB="91425" anchor="ctr">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lgn="ctr">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lvl="0" indent="0" algn="just" rtl="0">
                        <a:spcBef>
                          <a:spcPts val="0"/>
                        </a:spcBef>
                        <a:spcAft>
                          <a:spcPts val="0"/>
                        </a:spcAft>
                        <a:buNone/>
                      </a:pPr>
                      <a:r>
                        <a:rPr lang="en-US" sz="1400" dirty="0">
                          <a:latin typeface="Times New Roman" panose="02020603050405020304" pitchFamily="18" charset="0"/>
                          <a:ea typeface="Raleway"/>
                          <a:cs typeface="Times New Roman" panose="02020603050405020304" pitchFamily="18" charset="0"/>
                          <a:sym typeface="Raleway"/>
                        </a:rPr>
                        <a:t>This paper help all the people those goes for shopping and face problems of standing in long line at the shopping complex counter which is a total wastage of time for them.</a:t>
                      </a:r>
                      <a:endParaRPr sz="1400" dirty="0">
                        <a:latin typeface="Times New Roman" panose="02020603050405020304" pitchFamily="18" charset="0"/>
                        <a:ea typeface="Raleway"/>
                        <a:cs typeface="Times New Roman" panose="02020603050405020304" pitchFamily="18" charset="0"/>
                        <a:sym typeface="Raleway"/>
                      </a:endParaRPr>
                    </a:p>
                  </a:txBody>
                  <a:tcPr marL="91425" marR="91425" marT="91425" marB="91425" anchor="ctr">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lgn="ctr">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r h="706289">
                <a:tc>
                  <a:txBody>
                    <a:bodyPr/>
                    <a:lstStyle/>
                    <a:p>
                      <a:pPr marL="0" lvl="0" indent="0" algn="ctr" rtl="0">
                        <a:spcBef>
                          <a:spcPts val="0"/>
                        </a:spcBef>
                        <a:spcAft>
                          <a:spcPts val="0"/>
                        </a:spcAft>
                        <a:buNone/>
                      </a:pPr>
                      <a:r>
                        <a:rPr lang="en-IN" sz="1200" dirty="0">
                          <a:latin typeface="Times New Roman" panose="02020603050405020304" pitchFamily="18" charset="0"/>
                          <a:ea typeface="Raleway"/>
                          <a:cs typeface="Times New Roman" panose="02020603050405020304" pitchFamily="18" charset="0"/>
                          <a:sym typeface="Raleway"/>
                        </a:rPr>
                        <a:t>8.</a:t>
                      </a:r>
                      <a:endParaRPr sz="1200" dirty="0">
                        <a:latin typeface="Times New Roman" panose="02020603050405020304" pitchFamily="18" charset="0"/>
                        <a:ea typeface="Raleway"/>
                        <a:cs typeface="Times New Roman" panose="02020603050405020304" pitchFamily="18" charset="0"/>
                        <a:sym typeface="Raleway"/>
                      </a:endParaRPr>
                    </a:p>
                  </a:txBody>
                  <a:tcPr marL="91425" marR="91425" marT="91425" marB="91425" anchor="ctr">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IN" sz="1400" dirty="0">
                          <a:latin typeface="Times New Roman" panose="02020603050405020304" pitchFamily="18" charset="0"/>
                          <a:ea typeface="Raleway"/>
                          <a:cs typeface="Times New Roman" panose="02020603050405020304" pitchFamily="18" charset="0"/>
                          <a:sym typeface="Raleway"/>
                        </a:rPr>
                        <a:t>Automated billing smart trolley</a:t>
                      </a:r>
                      <a:endParaRPr sz="1400" dirty="0">
                        <a:latin typeface="Times New Roman" panose="02020603050405020304" pitchFamily="18" charset="0"/>
                        <a:ea typeface="Raleway"/>
                        <a:cs typeface="Times New Roman" panose="02020603050405020304" pitchFamily="18" charset="0"/>
                        <a:sym typeface="Raleway"/>
                      </a:endParaRPr>
                    </a:p>
                  </a:txBody>
                  <a:tcPr marL="91425" marR="91425" marT="91425" marB="91425" anchor="ctr">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IN" sz="1400" dirty="0">
                          <a:latin typeface="Times New Roman" panose="02020603050405020304" pitchFamily="18" charset="0"/>
                          <a:ea typeface="Raleway"/>
                          <a:cs typeface="Times New Roman" panose="02020603050405020304" pitchFamily="18" charset="0"/>
                          <a:sym typeface="Raleway"/>
                        </a:rPr>
                        <a:t>IEEE(2021)</a:t>
                      </a:r>
                      <a:endParaRPr sz="1400" dirty="0">
                        <a:latin typeface="Times New Roman" panose="02020603050405020304" pitchFamily="18" charset="0"/>
                        <a:ea typeface="Raleway"/>
                        <a:cs typeface="Times New Roman" panose="02020603050405020304" pitchFamily="18" charset="0"/>
                        <a:sym typeface="Raleway"/>
                      </a:endParaRPr>
                    </a:p>
                  </a:txBody>
                  <a:tcPr marL="91425" marR="91425" marT="91425" marB="91425" anchor="ctr">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IN" sz="1400" dirty="0">
                          <a:latin typeface="Times New Roman" panose="02020603050405020304" pitchFamily="18" charset="0"/>
                          <a:ea typeface="Raleway"/>
                          <a:cs typeface="Times New Roman" panose="02020603050405020304" pitchFamily="18" charset="0"/>
                          <a:sym typeface="Raleway"/>
                        </a:rPr>
                        <a:t>This is designed in such a way that the data of the customer is sent to the counter through </a:t>
                      </a:r>
                      <a:r>
                        <a:rPr lang="en-IN" sz="1400" dirty="0" err="1">
                          <a:latin typeface="Times New Roman" panose="02020603050405020304" pitchFamily="18" charset="0"/>
                          <a:ea typeface="Raleway"/>
                          <a:cs typeface="Times New Roman" panose="02020603050405020304" pitchFamily="18" charset="0"/>
                          <a:sym typeface="Raleway"/>
                        </a:rPr>
                        <a:t>wifi</a:t>
                      </a:r>
                      <a:r>
                        <a:rPr lang="en-IN" sz="1400" dirty="0">
                          <a:latin typeface="Times New Roman" panose="02020603050405020304" pitchFamily="18" charset="0"/>
                          <a:ea typeface="Raleway"/>
                          <a:cs typeface="Times New Roman" panose="02020603050405020304" pitchFamily="18" charset="0"/>
                          <a:sym typeface="Raleway"/>
                        </a:rPr>
                        <a:t> module which reduce standing in long queue</a:t>
                      </a:r>
                      <a:endParaRPr sz="1400" dirty="0">
                        <a:latin typeface="Times New Roman" panose="02020603050405020304" pitchFamily="18" charset="0"/>
                        <a:ea typeface="Raleway"/>
                        <a:cs typeface="Times New Roman" panose="02020603050405020304" pitchFamily="18" charset="0"/>
                        <a:sym typeface="Raleway"/>
                      </a:endParaRPr>
                    </a:p>
                  </a:txBody>
                  <a:tcPr marL="91425" marR="91425" marT="91425" marB="91425" anchor="ctr">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1883941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0304949-C6BC-D635-9628-23EA811207C9}"/>
              </a:ext>
            </a:extLst>
          </p:cNvPr>
          <p:cNvSpPr txBox="1"/>
          <p:nvPr/>
        </p:nvSpPr>
        <p:spPr>
          <a:xfrm>
            <a:off x="751840" y="494453"/>
            <a:ext cx="7802880" cy="3770263"/>
          </a:xfrm>
          <a:prstGeom prst="rect">
            <a:avLst/>
          </a:prstGeom>
          <a:noFill/>
        </p:spPr>
        <p:txBody>
          <a:bodyPr wrap="square" rtlCol="0">
            <a:spAutoFit/>
          </a:bodyPr>
          <a:lstStyle/>
          <a:p>
            <a:r>
              <a:rPr lang="en-US" sz="3200" b="1" dirty="0">
                <a:solidFill>
                  <a:schemeClr val="tx1"/>
                </a:solidFill>
                <a:latin typeface="Times New Roman" panose="02020603050405020304" pitchFamily="18" charset="0"/>
                <a:cs typeface="Times New Roman" panose="02020603050405020304" pitchFamily="18" charset="0"/>
              </a:rPr>
              <a:t>Problem Statement </a:t>
            </a:r>
          </a:p>
          <a:p>
            <a:endParaRPr lang="en-US" sz="3200" b="1" dirty="0">
              <a:solidFill>
                <a:schemeClr val="tx1"/>
              </a:solidFill>
              <a:latin typeface="Times New Roman" panose="02020603050405020304" pitchFamily="18" charset="0"/>
              <a:cs typeface="Times New Roman" panose="02020603050405020304" pitchFamily="18" charset="0"/>
            </a:endParaRPr>
          </a:p>
          <a:p>
            <a:pPr>
              <a:lnSpc>
                <a:spcPct val="150000"/>
              </a:lnSpc>
            </a:pPr>
            <a:r>
              <a:rPr lang="en-US" sz="1800" b="1" dirty="0">
                <a:solidFill>
                  <a:schemeClr val="bg2"/>
                </a:solidFill>
                <a:latin typeface="Times New Roman" panose="02020603050405020304" pitchFamily="18" charset="0"/>
                <a:cs typeface="Times New Roman" panose="02020603050405020304" pitchFamily="18" charset="0"/>
              </a:rPr>
              <a:t>The problem we are facing in today’s  shopping malls are:</a:t>
            </a:r>
          </a:p>
          <a:p>
            <a:pPr marL="228600" indent="-228600" algn="just">
              <a:lnSpc>
                <a:spcPct val="150000"/>
              </a:lnSpc>
              <a:buAutoNum type="arabicPeriod"/>
            </a:pPr>
            <a:r>
              <a:rPr lang="en-US" sz="1800" b="1" dirty="0">
                <a:solidFill>
                  <a:schemeClr val="bg2"/>
                </a:solidFill>
                <a:latin typeface="Times New Roman" panose="02020603050405020304" pitchFamily="18" charset="0"/>
                <a:cs typeface="Times New Roman" panose="02020603050405020304" pitchFamily="18" charset="0"/>
              </a:rPr>
              <a:t>Long waiting time for billing process as the customer  has to place all the items at the counter for scanning. This makes the checkout process very slow</a:t>
            </a:r>
          </a:p>
          <a:p>
            <a:pPr marL="228600" indent="-228600">
              <a:lnSpc>
                <a:spcPct val="150000"/>
              </a:lnSpc>
              <a:buAutoNum type="arabicPeriod"/>
            </a:pPr>
            <a:r>
              <a:rPr lang="en-US" sz="1800" b="1" dirty="0">
                <a:solidFill>
                  <a:schemeClr val="bg2"/>
                </a:solidFill>
                <a:latin typeface="Times New Roman" panose="02020603050405020304" pitchFamily="18" charset="0"/>
                <a:cs typeface="Times New Roman" panose="02020603050405020304" pitchFamily="18" charset="0"/>
              </a:rPr>
              <a:t>Involvement of a  lot of labor for scanning and billing process. </a:t>
            </a:r>
          </a:p>
          <a:p>
            <a:endParaRPr lang="en-US" sz="2000" b="1" dirty="0">
              <a:solidFill>
                <a:schemeClr val="tx1"/>
              </a:solidFill>
              <a:latin typeface="Raleway" pitchFamily="2" charset="0"/>
            </a:endParaRPr>
          </a:p>
          <a:p>
            <a:r>
              <a:rPr lang="en-US" sz="2000" b="1" dirty="0">
                <a:solidFill>
                  <a:schemeClr val="tx1"/>
                </a:solidFill>
                <a:latin typeface="Raleway" pitchFamily="2" charset="0"/>
              </a:rPr>
              <a:t> </a:t>
            </a:r>
            <a:endParaRPr lang="en-IN" sz="2000" b="1" dirty="0">
              <a:solidFill>
                <a:schemeClr val="tx1"/>
              </a:solidFill>
              <a:latin typeface="Raleway" pitchFamily="2" charset="0"/>
            </a:endParaRPr>
          </a:p>
        </p:txBody>
      </p:sp>
      <p:sp>
        <p:nvSpPr>
          <p:cNvPr id="9" name="Rectangle 10">
            <a:extLst>
              <a:ext uri="{FF2B5EF4-FFF2-40B4-BE49-F238E27FC236}">
                <a16:creationId xmlns:a16="http://schemas.microsoft.com/office/drawing/2014/main" id="{7B21F991-349F-55CB-7349-663FC0B1FC03}"/>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pic>
        <p:nvPicPr>
          <p:cNvPr id="6150" name="Picture 6" descr="Problem GIFs - Get the best gif on GIFER">
            <a:extLst>
              <a:ext uri="{FF2B5EF4-FFF2-40B4-BE49-F238E27FC236}">
                <a16:creationId xmlns:a16="http://schemas.microsoft.com/office/drawing/2014/main" id="{019F92FA-7137-F99F-5C93-513F8F3AAD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0" y="120359"/>
            <a:ext cx="1106657" cy="13833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1214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animEffect transition="in" filter="randombar(horizontal)">
                                      <p:cBhvr>
                                        <p:cTn id="7" dur="500"/>
                                        <p:tgtEl>
                                          <p:spTgt spid="8">
                                            <p:txEl>
                                              <p:pRg st="2" end="2"/>
                                            </p:txEl>
                                          </p:spTgt>
                                        </p:tgtEl>
                                      </p:cBhvr>
                                    </p:animEffect>
                                  </p:childTnLst>
                                </p:cTn>
                              </p:par>
                              <p:par>
                                <p:cTn id="8" presetID="14" presetClass="entr" presetSubtype="10" fill="hold" nodeType="withEffect">
                                  <p:stCondLst>
                                    <p:cond delay="0"/>
                                  </p:stCondLst>
                                  <p:childTnLst>
                                    <p:set>
                                      <p:cBhvr>
                                        <p:cTn id="9" dur="1" fill="hold">
                                          <p:stCondLst>
                                            <p:cond delay="0"/>
                                          </p:stCondLst>
                                        </p:cTn>
                                        <p:tgtEl>
                                          <p:spTgt spid="8">
                                            <p:txEl>
                                              <p:pRg st="3" end="3"/>
                                            </p:txEl>
                                          </p:spTgt>
                                        </p:tgtEl>
                                        <p:attrNameLst>
                                          <p:attrName>style.visibility</p:attrName>
                                        </p:attrNameLst>
                                      </p:cBhvr>
                                      <p:to>
                                        <p:strVal val="visible"/>
                                      </p:to>
                                    </p:set>
                                    <p:animEffect transition="in" filter="randombar(horizontal)">
                                      <p:cBhvr>
                                        <p:cTn id="10" dur="500"/>
                                        <p:tgtEl>
                                          <p:spTgt spid="8">
                                            <p:txEl>
                                              <p:pRg st="3" end="3"/>
                                            </p:txEl>
                                          </p:spTgt>
                                        </p:tgtEl>
                                      </p:cBhvr>
                                    </p:animEffect>
                                  </p:childTnLst>
                                </p:cTn>
                              </p:par>
                              <p:par>
                                <p:cTn id="11" presetID="14" presetClass="entr" presetSubtype="10" fill="hold" nodeType="withEffect">
                                  <p:stCondLst>
                                    <p:cond delay="0"/>
                                  </p:stCondLst>
                                  <p:childTnLst>
                                    <p:set>
                                      <p:cBhvr>
                                        <p:cTn id="12" dur="1" fill="hold">
                                          <p:stCondLst>
                                            <p:cond delay="0"/>
                                          </p:stCondLst>
                                        </p:cTn>
                                        <p:tgtEl>
                                          <p:spTgt spid="8">
                                            <p:txEl>
                                              <p:pRg st="4" end="4"/>
                                            </p:txEl>
                                          </p:spTgt>
                                        </p:tgtEl>
                                        <p:attrNameLst>
                                          <p:attrName>style.visibility</p:attrName>
                                        </p:attrNameLst>
                                      </p:cBhvr>
                                      <p:to>
                                        <p:strVal val="visible"/>
                                      </p:to>
                                    </p:set>
                                    <p:animEffect transition="in" filter="randombar(horizontal)">
                                      <p:cBhvr>
                                        <p:cTn id="13" dur="500"/>
                                        <p:tgtEl>
                                          <p:spTgt spid="8">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21"/>
          <p:cNvSpPr/>
          <p:nvPr/>
        </p:nvSpPr>
        <p:spPr>
          <a:xfrm>
            <a:off x="0" y="4747100"/>
            <a:ext cx="9144000" cy="396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Lato"/>
              <a:ea typeface="Lato"/>
              <a:cs typeface="Lato"/>
              <a:sym typeface="Lato"/>
            </a:endParaRPr>
          </a:p>
        </p:txBody>
      </p:sp>
      <p:sp>
        <p:nvSpPr>
          <p:cNvPr id="161" name="Google Shape;161;p21"/>
          <p:cNvSpPr txBox="1"/>
          <p:nvPr/>
        </p:nvSpPr>
        <p:spPr>
          <a:xfrm>
            <a:off x="346425" y="214428"/>
            <a:ext cx="7340400" cy="61552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800" b="1" dirty="0">
                <a:solidFill>
                  <a:schemeClr val="tx1"/>
                </a:solidFill>
                <a:latin typeface="Raleway"/>
                <a:ea typeface="Raleway"/>
                <a:cs typeface="Raleway"/>
                <a:sym typeface="Raleway"/>
              </a:rPr>
              <a:t>Block</a:t>
            </a:r>
            <a:r>
              <a:rPr lang="en" sz="2800" b="1" dirty="0">
                <a:latin typeface="Raleway"/>
                <a:ea typeface="Raleway"/>
                <a:cs typeface="Raleway"/>
                <a:sym typeface="Raleway"/>
              </a:rPr>
              <a:t> </a:t>
            </a:r>
            <a:r>
              <a:rPr lang="en" sz="2800" b="1" dirty="0">
                <a:solidFill>
                  <a:schemeClr val="tx1"/>
                </a:solidFill>
                <a:latin typeface="Raleway"/>
                <a:ea typeface="Raleway"/>
                <a:cs typeface="Raleway"/>
                <a:sym typeface="Raleway"/>
              </a:rPr>
              <a:t>Diagram</a:t>
            </a:r>
            <a:endParaRPr sz="2800" b="1" dirty="0">
              <a:solidFill>
                <a:schemeClr val="tx1"/>
              </a:solidFill>
              <a:latin typeface="Raleway"/>
              <a:ea typeface="Raleway"/>
              <a:cs typeface="Raleway"/>
              <a:sym typeface="Raleway"/>
            </a:endParaRPr>
          </a:p>
        </p:txBody>
      </p:sp>
      <p:sp>
        <p:nvSpPr>
          <p:cNvPr id="2" name="Rectangle 2">
            <a:extLst>
              <a:ext uri="{FF2B5EF4-FFF2-40B4-BE49-F238E27FC236}">
                <a16:creationId xmlns:a16="http://schemas.microsoft.com/office/drawing/2014/main" id="{B571F44F-A911-A494-B92C-D718625A7FA8}"/>
              </a:ext>
            </a:extLst>
          </p:cNvPr>
          <p:cNvSpPr>
            <a:spLocks noChangeArrowheads="1"/>
          </p:cNvSpPr>
          <p:nvPr/>
        </p:nvSpPr>
        <p:spPr bwMode="auto">
          <a:xfrm>
            <a:off x="1706880" y="111839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pic>
        <p:nvPicPr>
          <p:cNvPr id="56" name="Picture 55">
            <a:extLst>
              <a:ext uri="{FF2B5EF4-FFF2-40B4-BE49-F238E27FC236}">
                <a16:creationId xmlns:a16="http://schemas.microsoft.com/office/drawing/2014/main" id="{2CDAD4E0-DD65-0575-6DF6-8863BEDBAE52}"/>
              </a:ext>
            </a:extLst>
          </p:cNvPr>
          <p:cNvPicPr>
            <a:picLocks noChangeAspect="1"/>
          </p:cNvPicPr>
          <p:nvPr/>
        </p:nvPicPr>
        <p:blipFill>
          <a:blip r:embed="rId3"/>
          <a:stretch>
            <a:fillRect/>
          </a:stretch>
        </p:blipFill>
        <p:spPr>
          <a:xfrm>
            <a:off x="1264920" y="899488"/>
            <a:ext cx="7340400" cy="3559169"/>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59;p21">
            <a:extLst>
              <a:ext uri="{FF2B5EF4-FFF2-40B4-BE49-F238E27FC236}">
                <a16:creationId xmlns:a16="http://schemas.microsoft.com/office/drawing/2014/main" id="{C2BC312F-7188-0F34-B662-E506F1B48B3C}"/>
              </a:ext>
            </a:extLst>
          </p:cNvPr>
          <p:cNvSpPr/>
          <p:nvPr/>
        </p:nvSpPr>
        <p:spPr>
          <a:xfrm>
            <a:off x="0" y="4747100"/>
            <a:ext cx="9144000" cy="396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ato"/>
              <a:ea typeface="Lato"/>
              <a:cs typeface="Lato"/>
              <a:sym typeface="Lato"/>
            </a:endParaRPr>
          </a:p>
        </p:txBody>
      </p:sp>
      <p:sp>
        <p:nvSpPr>
          <p:cNvPr id="4" name="TextBox 3">
            <a:extLst>
              <a:ext uri="{FF2B5EF4-FFF2-40B4-BE49-F238E27FC236}">
                <a16:creationId xmlns:a16="http://schemas.microsoft.com/office/drawing/2014/main" id="{92D142D2-D655-E054-19D6-FF0CBD59FEA1}"/>
              </a:ext>
            </a:extLst>
          </p:cNvPr>
          <p:cNvSpPr txBox="1"/>
          <p:nvPr/>
        </p:nvSpPr>
        <p:spPr>
          <a:xfrm>
            <a:off x="724747" y="589280"/>
            <a:ext cx="7058286" cy="4070153"/>
          </a:xfrm>
          <a:prstGeom prst="rect">
            <a:avLst/>
          </a:prstGeom>
          <a:noFill/>
        </p:spPr>
        <p:txBody>
          <a:bodyPr wrap="square" rtlCol="0">
            <a:spAutoFit/>
          </a:bodyPr>
          <a:lstStyle/>
          <a:p>
            <a:pPr marL="342900" indent="-342900">
              <a:buFont typeface="+mj-lt"/>
              <a:buAutoNum type="arabicPeriod"/>
            </a:pPr>
            <a:endParaRPr lang="en-IN" dirty="0"/>
          </a:p>
          <a:p>
            <a:r>
              <a:rPr lang="en-IN" sz="4000" dirty="0">
                <a:solidFill>
                  <a:schemeClr val="tx1"/>
                </a:solidFill>
                <a:latin typeface="Times New Roman" panose="02020603050405020304" pitchFamily="18" charset="0"/>
                <a:cs typeface="Times New Roman" panose="02020603050405020304" pitchFamily="18" charset="0"/>
              </a:rPr>
              <a:t>Block Description</a:t>
            </a:r>
            <a:endParaRPr lang="en-IN" sz="2000" dirty="0">
              <a:solidFill>
                <a:schemeClr val="tx1"/>
              </a:solidFill>
              <a:latin typeface="Times New Roman" panose="02020603050405020304" pitchFamily="18" charset="0"/>
              <a:cs typeface="Times New Roman" panose="02020603050405020304" pitchFamily="18" charset="0"/>
            </a:endParaRPr>
          </a:p>
          <a:p>
            <a:endParaRPr lang="en-IN" sz="1800" dirty="0">
              <a:solidFill>
                <a:schemeClr val="tx1"/>
              </a:solidFill>
              <a:latin typeface="Times New Roman" panose="02020603050405020304" pitchFamily="18" charset="0"/>
              <a:cs typeface="Times New Roman" panose="02020603050405020304" pitchFamily="18" charset="0"/>
            </a:endParaRPr>
          </a:p>
          <a:p>
            <a:pPr marL="342900" indent="-342900" algn="just">
              <a:lnSpc>
                <a:spcPct val="150000"/>
              </a:lnSpc>
              <a:buFont typeface="+mj-lt"/>
              <a:buAutoNum type="arabicPeriod"/>
            </a:pPr>
            <a:r>
              <a:rPr lang="en-IN" dirty="0">
                <a:latin typeface="Times New Roman" panose="02020603050405020304" pitchFamily="18" charset="0"/>
                <a:cs typeface="Times New Roman" panose="02020603050405020304" pitchFamily="18" charset="0"/>
              </a:rPr>
              <a:t>A data is stored in RFID card and is scanned through RF reader.</a:t>
            </a:r>
          </a:p>
          <a:p>
            <a:pPr marL="342900" indent="-342900" algn="just">
              <a:lnSpc>
                <a:spcPct val="150000"/>
              </a:lnSpc>
              <a:buFont typeface="+mj-lt"/>
              <a:buAutoNum type="arabicPeriod"/>
            </a:pPr>
            <a:r>
              <a:rPr lang="en-IN" dirty="0">
                <a:latin typeface="Times New Roman" panose="02020603050405020304" pitchFamily="18" charset="0"/>
                <a:cs typeface="Times New Roman" panose="02020603050405020304" pitchFamily="18" charset="0"/>
              </a:rPr>
              <a:t>NodeMCU (ESP8266) is connected to RF reader where a programming is done to write and read data.</a:t>
            </a:r>
          </a:p>
          <a:p>
            <a:pPr marL="342900" indent="-342900" algn="just">
              <a:lnSpc>
                <a:spcPct val="150000"/>
              </a:lnSpc>
              <a:buFont typeface="+mj-lt"/>
              <a:buAutoNum type="arabicPeriod"/>
            </a:pPr>
            <a:r>
              <a:rPr lang="en-IN" dirty="0">
                <a:latin typeface="Times New Roman" panose="02020603050405020304" pitchFamily="18" charset="0"/>
                <a:cs typeface="Times New Roman" panose="02020603050405020304" pitchFamily="18" charset="0"/>
              </a:rPr>
              <a:t>A Buzzer is there which beeps that indicates a card is scanned.</a:t>
            </a:r>
          </a:p>
          <a:p>
            <a:pPr marL="342900" indent="-342900" algn="just">
              <a:lnSpc>
                <a:spcPct val="150000"/>
              </a:lnSpc>
              <a:buFont typeface="+mj-lt"/>
              <a:buAutoNum type="arabicPeriod"/>
            </a:pPr>
            <a:r>
              <a:rPr lang="en-IN" dirty="0">
                <a:latin typeface="Times New Roman" panose="02020603050405020304" pitchFamily="18" charset="0"/>
                <a:cs typeface="Times New Roman" panose="02020603050405020304" pitchFamily="18" charset="0"/>
              </a:rPr>
              <a:t>A Google sheet is allocated to store all data which is scanned and that is connected to NodeMCU through Internet.</a:t>
            </a:r>
          </a:p>
          <a:p>
            <a:pPr marL="342900" indent="-342900" algn="just">
              <a:lnSpc>
                <a:spcPct val="150000"/>
              </a:lnSpc>
              <a:buFont typeface="+mj-lt"/>
              <a:buAutoNum type="arabicPeriod"/>
            </a:pPr>
            <a:r>
              <a:rPr lang="en-IN" dirty="0">
                <a:latin typeface="Times New Roman" panose="02020603050405020304" pitchFamily="18" charset="0"/>
                <a:cs typeface="Times New Roman" panose="02020603050405020304" pitchFamily="18" charset="0"/>
              </a:rPr>
              <a:t>As soon as  you scan a card, you will hear beep sound &amp; at the same time you will hear the audio of the data.  </a:t>
            </a:r>
          </a:p>
          <a:p>
            <a:pPr marL="342900" indent="-342900" algn="just">
              <a:lnSpc>
                <a:spcPct val="150000"/>
              </a:lnSpc>
              <a:buFont typeface="+mj-lt"/>
              <a:buAutoNum type="arabicPeriod"/>
            </a:pPr>
            <a:r>
              <a:rPr lang="en-IN" dirty="0">
                <a:latin typeface="Times New Roman" panose="02020603050405020304" pitchFamily="18" charset="0"/>
                <a:cs typeface="Times New Roman" panose="02020603050405020304" pitchFamily="18" charset="0"/>
              </a:rPr>
              <a:t>The same data you will be stored in google sheet &amp; it will be visible on website.</a:t>
            </a:r>
          </a:p>
        </p:txBody>
      </p:sp>
      <p:pic>
        <p:nvPicPr>
          <p:cNvPr id="5126" name="Picture 6" descr="Teacher Explaining | Motion design animation, Motion graphics inspiration,  Teachers illustration">
            <a:extLst>
              <a:ext uri="{FF2B5EF4-FFF2-40B4-BE49-F238E27FC236}">
                <a16:creationId xmlns:a16="http://schemas.microsoft.com/office/drawing/2014/main" id="{F0959C8C-86BC-B28F-C7D1-4A2ADA7C91D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36067" y="216748"/>
            <a:ext cx="1652694" cy="12395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3597037"/>
      </p:ext>
    </p:extLst>
  </p:cSld>
  <p:clrMapOvr>
    <a:masterClrMapping/>
  </p:clrMapOvr>
</p:sld>
</file>

<file path=ppt/theme/theme1.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a:solidFill>
            <a:schemeClr val="bg2"/>
          </a:solidFill>
        </a:ln>
      </a:spPr>
      <a:bodyPr rtlCol="0" anchor="ctr"/>
      <a:lstStyle>
        <a:defPPr algn="ctr">
          <a:defRPr dirty="0" smtClean="0">
            <a:solidFill>
              <a:schemeClr val="bg2"/>
            </a:solidFill>
          </a:defRPr>
        </a:defPPr>
      </a:lstStyle>
      <a:style>
        <a:lnRef idx="1">
          <a:schemeClr val="dk1"/>
        </a:lnRef>
        <a:fillRef idx="3">
          <a:schemeClr val="dk1"/>
        </a:fillRef>
        <a:effectRef idx="2">
          <a:schemeClr val="dk1"/>
        </a:effectRef>
        <a:fontRef idx="minor">
          <a:schemeClr val="lt1"/>
        </a:fontRef>
      </a:style>
    </a:spDef>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Circuit</Template>
  <TotalTime>1129</TotalTime>
  <Words>1137</Words>
  <Application>Microsoft Office PowerPoint</Application>
  <PresentationFormat>On-screen Show (16:9)</PresentationFormat>
  <Paragraphs>110</Paragraphs>
  <Slides>25</Slides>
  <Notes>15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25</vt:i4>
      </vt:variant>
    </vt:vector>
  </HeadingPairs>
  <TitlesOfParts>
    <vt:vector size="30" baseType="lpstr">
      <vt:lpstr>Raleway</vt:lpstr>
      <vt:lpstr>Lato</vt:lpstr>
      <vt:lpstr>Arial</vt:lpstr>
      <vt:lpstr>Times New Roman</vt:lpstr>
      <vt:lpstr>Streamline</vt:lpstr>
      <vt:lpstr>Voice Assistance &amp; Navigation based Smart Shopping</vt:lpstr>
      <vt:lpstr>      Contents                Introduction                Literature survey                Problem Statement                Block Diagram                Hardware &amp; Software used                Result &amp; Discussion                Conclusion  Future Scope                References </vt:lpstr>
      <vt:lpstr>Introduction </vt:lpstr>
      <vt:lpstr>PowerPoint Presentation</vt:lpstr>
      <vt:lpstr>PowerPoint Presentation</vt:lpstr>
      <vt:lpstr>PowerPoint Presentation</vt:lpstr>
      <vt:lpstr>PowerPoint Presentation</vt:lpstr>
      <vt:lpstr>PowerPoint Presentation</vt:lpstr>
      <vt:lpstr>PowerPoint Presentation</vt:lpstr>
      <vt:lpstr>Hardware  </vt:lpstr>
      <vt:lpstr>PowerPoint Presentation</vt:lpstr>
      <vt:lpstr>PowerPoint Presentation</vt:lpstr>
      <vt:lpstr>PowerPoint Presentation</vt:lpstr>
      <vt:lpstr>PowerPoint Presentation</vt:lpstr>
      <vt:lpstr>PowerPoint Presentation</vt:lpstr>
      <vt:lpstr>Result</vt:lpstr>
      <vt:lpstr>PowerPoint Presentation</vt:lpstr>
      <vt:lpstr>PowerPoint Presentation</vt:lpstr>
      <vt:lpstr>PowerPoint Presentation</vt:lpstr>
      <vt:lpstr>PowerPoint Presentation</vt:lpstr>
      <vt:lpstr>PowerPoint Presentation</vt:lpstr>
      <vt:lpstr>Conclusion  </vt:lpstr>
      <vt:lpstr>Future Scope  </vt:lpstr>
      <vt:lpstr>References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Smart Trolley</dc:title>
  <dc:creator>DEV</dc:creator>
  <cp:lastModifiedBy>Aniket Kumbhar</cp:lastModifiedBy>
  <cp:revision>27</cp:revision>
  <dcterms:modified xsi:type="dcterms:W3CDTF">2023-03-18T10:12:37Z</dcterms:modified>
</cp:coreProperties>
</file>